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b45bf1cf4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42a10e174041fd"/>
  </p:sldMasterIdLst>
  <p:sldIdLst>
    <p:sldId xmlns:r="http://schemas.openxmlformats.org/officeDocument/2006/relationships" id="256" r:id="R1ec1ba97152d463b"/>
    <p:sldId xmlns:r="http://schemas.openxmlformats.org/officeDocument/2006/relationships" id="257" r:id="Rfe4727f3e5c24614"/>
    <p:sldId xmlns:r="http://schemas.openxmlformats.org/officeDocument/2006/relationships" id="258" r:id="R3ed24c8ec0bc44e1"/>
    <p:sldId xmlns:r="http://schemas.openxmlformats.org/officeDocument/2006/relationships" id="259" r:id="R8a0786cf9bb046e6"/>
    <p:sldId xmlns:r="http://schemas.openxmlformats.org/officeDocument/2006/relationships" id="260" r:id="R392f6b54cdd9431e"/>
    <p:sldId xmlns:r="http://schemas.openxmlformats.org/officeDocument/2006/relationships" id="261" r:id="Rbf2c39e35eb34495"/>
    <p:sldId xmlns:r="http://schemas.openxmlformats.org/officeDocument/2006/relationships" id="262" r:id="R4d400887898b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2a10e174041fd" /><Relationship Type="http://schemas.openxmlformats.org/officeDocument/2006/relationships/slide" Target="/ppt/slides/slide1.xml" Id="R1ec1ba97152d463b" /><Relationship Type="http://schemas.openxmlformats.org/officeDocument/2006/relationships/slide" Target="/ppt/slides/slide2.xml" Id="Rfe4727f3e5c24614" /><Relationship Type="http://schemas.openxmlformats.org/officeDocument/2006/relationships/slide" Target="/ppt/slides/slide3.xml" Id="R3ed24c8ec0bc44e1" /><Relationship Type="http://schemas.openxmlformats.org/officeDocument/2006/relationships/slide" Target="/ppt/slides/slide4.xml" Id="R8a0786cf9bb046e6" /><Relationship Type="http://schemas.openxmlformats.org/officeDocument/2006/relationships/slide" Target="/ppt/slides/slide5.xml" Id="R392f6b54cdd9431e" /><Relationship Type="http://schemas.openxmlformats.org/officeDocument/2006/relationships/slide" Target="/ppt/slides/slide6.xml" Id="Rbf2c39e35eb34495" /><Relationship Type="http://schemas.openxmlformats.org/officeDocument/2006/relationships/slide" Target="/ppt/slides/slide7.xml" Id="R4d400887898b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57bafc46543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762b3fce041c4" /><Relationship Type="http://schemas.openxmlformats.org/officeDocument/2006/relationships/theme" Target="/ppt/slideMasters/theme/theme1.xml" Id="R89325d7cece9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762b3fce0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c97ad905147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db1318c3541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01ff305c647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73e034c8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e6f00d63142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f419a4eae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2f391d53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LARSEN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FINANS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2 933 340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11 237 675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ROLF HUGO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Thermoplassen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LARSEN FINANS AS</a:t>
            </a:r>
          </a:p>
        </p:txBody>
      </p:sp>
    </p:spTree>
  </p:cSld>
  <p:clrMapOvr>
    <a:masterClrMapping xmlns:a="http://schemas.openxmlformats.org/drawingml/2006/main"/>
  </p:clrMapOvr>
</p:sld>
</file>