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467c384700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3ed9344514519"/>
  </p:sldMasterIdLst>
  <p:sldIdLst>
    <p:sldId xmlns:r="http://schemas.openxmlformats.org/officeDocument/2006/relationships" id="256" r:id="Raab5025fa89d45bf"/>
    <p:sldId xmlns:r="http://schemas.openxmlformats.org/officeDocument/2006/relationships" id="257" r:id="Raeba8c8de8fb4f68"/>
    <p:sldId xmlns:r="http://schemas.openxmlformats.org/officeDocument/2006/relationships" id="258" r:id="R56e9fc5befb94cf5"/>
    <p:sldId xmlns:r="http://schemas.openxmlformats.org/officeDocument/2006/relationships" id="259" r:id="Rb3c4261690ce46b8"/>
    <p:sldId xmlns:r="http://schemas.openxmlformats.org/officeDocument/2006/relationships" id="260" r:id="R6cb572423c31498f"/>
    <p:sldId xmlns:r="http://schemas.openxmlformats.org/officeDocument/2006/relationships" id="261" r:id="Ra646ac74b19e4418"/>
    <p:sldId xmlns:r="http://schemas.openxmlformats.org/officeDocument/2006/relationships" id="262" r:id="Ra06647a83f1a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3ed9344514519" /><Relationship Type="http://schemas.openxmlformats.org/officeDocument/2006/relationships/slide" Target="/ppt/slides/slide1.xml" Id="Raab5025fa89d45bf" /><Relationship Type="http://schemas.openxmlformats.org/officeDocument/2006/relationships/slide" Target="/ppt/slides/slide2.xml" Id="Raeba8c8de8fb4f68" /><Relationship Type="http://schemas.openxmlformats.org/officeDocument/2006/relationships/slide" Target="/ppt/slides/slide3.xml" Id="R56e9fc5befb94cf5" /><Relationship Type="http://schemas.openxmlformats.org/officeDocument/2006/relationships/slide" Target="/ppt/slides/slide4.xml" Id="Rb3c4261690ce46b8" /><Relationship Type="http://schemas.openxmlformats.org/officeDocument/2006/relationships/slide" Target="/ppt/slides/slide5.xml" Id="R6cb572423c31498f" /><Relationship Type="http://schemas.openxmlformats.org/officeDocument/2006/relationships/slide" Target="/ppt/slides/slide6.xml" Id="Ra646ac74b19e4418" /><Relationship Type="http://schemas.openxmlformats.org/officeDocument/2006/relationships/slide" Target="/ppt/slides/slide7.xml" Id="Ra06647a83f1a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4476bed27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8a5b8636841e2" /><Relationship Type="http://schemas.openxmlformats.org/officeDocument/2006/relationships/theme" Target="/ppt/slideMasters/theme/theme1.xml" Id="R6b50a5be4a76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c8a5b86368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846acca67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464aa93bd45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5662a808c40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fdc491f78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ec85734384d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dd505852743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9829ae57147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AS ble etablert [år] og holder til i Auli.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41 386 484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5 520 174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3 969 535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34 865 138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ANDERS SKALLERUD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GUNNAR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LINE SKALLERUD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Frøyhovalléen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1929 Auli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90 51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985 338 558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