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d47441918a41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f46b62fa3742ac"/>
  </p:sldMasterIdLst>
  <p:sldIdLst>
    <p:sldId xmlns:r="http://schemas.openxmlformats.org/officeDocument/2006/relationships" id="256" r:id="R45031976cf6841d5"/>
    <p:sldId xmlns:r="http://schemas.openxmlformats.org/officeDocument/2006/relationships" id="257" r:id="Rf415c6d231554a0a"/>
    <p:sldId xmlns:r="http://schemas.openxmlformats.org/officeDocument/2006/relationships" id="258" r:id="R26a79ccfefd747ba"/>
    <p:sldId xmlns:r="http://schemas.openxmlformats.org/officeDocument/2006/relationships" id="259" r:id="Rceab9cb9bc4d4f04"/>
    <p:sldId xmlns:r="http://schemas.openxmlformats.org/officeDocument/2006/relationships" id="260" r:id="R722c856dca4c4383"/>
    <p:sldId xmlns:r="http://schemas.openxmlformats.org/officeDocument/2006/relationships" id="261" r:id="Rca91a4594a134ce1"/>
    <p:sldId xmlns:r="http://schemas.openxmlformats.org/officeDocument/2006/relationships" id="262" r:id="Rae83ea97e1964b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f46b62fa3742ac" /><Relationship Type="http://schemas.openxmlformats.org/officeDocument/2006/relationships/slide" Target="/ppt/slides/slide1.xml" Id="R45031976cf6841d5" /><Relationship Type="http://schemas.openxmlformats.org/officeDocument/2006/relationships/slide" Target="/ppt/slides/slide2.xml" Id="Rf415c6d231554a0a" /><Relationship Type="http://schemas.openxmlformats.org/officeDocument/2006/relationships/slide" Target="/ppt/slides/slide3.xml" Id="R26a79ccfefd747ba" /><Relationship Type="http://schemas.openxmlformats.org/officeDocument/2006/relationships/slide" Target="/ppt/slides/slide4.xml" Id="Rceab9cb9bc4d4f04" /><Relationship Type="http://schemas.openxmlformats.org/officeDocument/2006/relationships/slide" Target="/ppt/slides/slide5.xml" Id="R722c856dca4c4383" /><Relationship Type="http://schemas.openxmlformats.org/officeDocument/2006/relationships/slide" Target="/ppt/slides/slide6.xml" Id="Rca91a4594a134ce1" /><Relationship Type="http://schemas.openxmlformats.org/officeDocument/2006/relationships/slide" Target="/ppt/slides/slide7.xml" Id="Rae83ea97e1964b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ee3cd4d04948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c940d5f9546d4" /><Relationship Type="http://schemas.openxmlformats.org/officeDocument/2006/relationships/theme" Target="/ppt/slideMasters/theme/theme1.xml" Id="R27917f2190dc45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dc940d5f9546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8f5550d054c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f288ca3a940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6841317f447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cb56e4e9a40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2f77060a446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b5837ccfa4f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2d7048b8a4c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 ELEKTRO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22 297 664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2 770 334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2 250 084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4 834 476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11 306 488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HØGENES FRODE ANDREAS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SVEISTRUP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SLORBAK LINDA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THUEN RONNY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Bliksrud vei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85 61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985 449 341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