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c00071964547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487b28770d41de"/>
  </p:sldMasterIdLst>
  <p:sldIdLst>
    <p:sldId xmlns:r="http://schemas.openxmlformats.org/officeDocument/2006/relationships" id="256" r:id="Ree590c14988e4173"/>
    <p:sldId xmlns:r="http://schemas.openxmlformats.org/officeDocument/2006/relationships" id="257" r:id="R4400beb633484c52"/>
    <p:sldId xmlns:r="http://schemas.openxmlformats.org/officeDocument/2006/relationships" id="258" r:id="Rad98fb41bca74150"/>
    <p:sldId xmlns:r="http://schemas.openxmlformats.org/officeDocument/2006/relationships" id="259" r:id="R2f0e23ec006f4dae"/>
    <p:sldId xmlns:r="http://schemas.openxmlformats.org/officeDocument/2006/relationships" id="260" r:id="R3809c8354fe540c2"/>
    <p:sldId xmlns:r="http://schemas.openxmlformats.org/officeDocument/2006/relationships" id="261" r:id="Rb5840450cbfd48ef"/>
    <p:sldId xmlns:r="http://schemas.openxmlformats.org/officeDocument/2006/relationships" id="262" r:id="R0105b5cda26141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87b28770d41de" /><Relationship Type="http://schemas.openxmlformats.org/officeDocument/2006/relationships/slide" Target="/ppt/slides/slide1.xml" Id="Ree590c14988e4173" /><Relationship Type="http://schemas.openxmlformats.org/officeDocument/2006/relationships/slide" Target="/ppt/slides/slide2.xml" Id="R4400beb633484c52" /><Relationship Type="http://schemas.openxmlformats.org/officeDocument/2006/relationships/slide" Target="/ppt/slides/slide3.xml" Id="Rad98fb41bca74150" /><Relationship Type="http://schemas.openxmlformats.org/officeDocument/2006/relationships/slide" Target="/ppt/slides/slide4.xml" Id="R2f0e23ec006f4dae" /><Relationship Type="http://schemas.openxmlformats.org/officeDocument/2006/relationships/slide" Target="/ppt/slides/slide5.xml" Id="R3809c8354fe540c2" /><Relationship Type="http://schemas.openxmlformats.org/officeDocument/2006/relationships/slide" Target="/ppt/slides/slide6.xml" Id="Rb5840450cbfd48ef" /><Relationship Type="http://schemas.openxmlformats.org/officeDocument/2006/relationships/slide" Target="/ppt/slides/slide7.xml" Id="R0105b5cda26141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eac39a720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32e94cf17438d" /><Relationship Type="http://schemas.openxmlformats.org/officeDocument/2006/relationships/theme" Target="/ppt/slideMasters/theme/theme1.xml" Id="R133e3734856349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832e94cf1743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28250ac4d4e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1481f0bbb47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060901d9148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1a3636fd844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0efda8d734e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fb5d02faf47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7c01313f442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COMFORT STORO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STORO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COMFORT STORO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STORO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STORO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STORO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17 078 769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4 367 687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STORO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FYEN THORMOD EDVIN  –  33,7 %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JAN OLAF  –  33,7 %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AVRIA HOLDING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BANGSTAD HOLDING AS  –  16,3 %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STORO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Grefsenveien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71 15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985 470 871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COMFORT STORO AS</a:t>
            </a:r>
          </a:p>
        </p:txBody>
      </p:sp>
    </p:spTree>
  </p:cSld>
  <p:clrMapOvr>
    <a:masterClrMapping xmlns:a="http://schemas.openxmlformats.org/drawingml/2006/main"/>
  </p:clrMapOvr>
</p:sld>
</file>