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8081a1455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3360f46e7427d"/>
  </p:sldMasterIdLst>
  <p:sldIdLst>
    <p:sldId xmlns:r="http://schemas.openxmlformats.org/officeDocument/2006/relationships" id="256" r:id="R9a6155f8c9e544e0"/>
    <p:sldId xmlns:r="http://schemas.openxmlformats.org/officeDocument/2006/relationships" id="257" r:id="Rcad2f0b889734e3f"/>
    <p:sldId xmlns:r="http://schemas.openxmlformats.org/officeDocument/2006/relationships" id="258" r:id="R82f2b42ef1a740e2"/>
    <p:sldId xmlns:r="http://schemas.openxmlformats.org/officeDocument/2006/relationships" id="259" r:id="R873b94610f904186"/>
    <p:sldId xmlns:r="http://schemas.openxmlformats.org/officeDocument/2006/relationships" id="260" r:id="Rcd7497bf0587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3360f46e7427d" /><Relationship Type="http://schemas.openxmlformats.org/officeDocument/2006/relationships/slide" Target="/ppt/slides/slide1.xml" Id="R9a6155f8c9e544e0" /><Relationship Type="http://schemas.openxmlformats.org/officeDocument/2006/relationships/slide" Target="/ppt/slides/slide2.xml" Id="Rcad2f0b889734e3f" /><Relationship Type="http://schemas.openxmlformats.org/officeDocument/2006/relationships/slide" Target="/ppt/slides/slide3.xml" Id="R82f2b42ef1a740e2" /><Relationship Type="http://schemas.openxmlformats.org/officeDocument/2006/relationships/slide" Target="/ppt/slides/slide4.xml" Id="R873b94610f904186" /><Relationship Type="http://schemas.openxmlformats.org/officeDocument/2006/relationships/slide" Target="/ppt/slides/slide5.xml" Id="Rcd7497bf0587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226de93c6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45aca4d8a46ac" /><Relationship Type="http://schemas.openxmlformats.org/officeDocument/2006/relationships/theme" Target="/ppt/slideMasters/theme/theme1.xml" Id="R6fd62bb79bf5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45aca4d8a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b7bc47a3c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1c79df2ad42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4b7fc9d9a47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c50dd7002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1330f416d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