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00070a892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71477a58f4cb7"/>
  </p:sldMasterIdLst>
  <p:sldIdLst>
    <p:sldId xmlns:r="http://schemas.openxmlformats.org/officeDocument/2006/relationships" id="256" r:id="R7d9f5e1daab54ec8"/>
    <p:sldId xmlns:r="http://schemas.openxmlformats.org/officeDocument/2006/relationships" id="257" r:id="R211293f3abfd453b"/>
    <p:sldId xmlns:r="http://schemas.openxmlformats.org/officeDocument/2006/relationships" id="258" r:id="R3401510333074e0c"/>
    <p:sldId xmlns:r="http://schemas.openxmlformats.org/officeDocument/2006/relationships" id="259" r:id="R591833d84967414b"/>
    <p:sldId xmlns:r="http://schemas.openxmlformats.org/officeDocument/2006/relationships" id="260" r:id="Rec2a98ecdfde49dd"/>
    <p:sldId xmlns:r="http://schemas.openxmlformats.org/officeDocument/2006/relationships" id="261" r:id="Rd9078f3fc5ff4d11"/>
    <p:sldId xmlns:r="http://schemas.openxmlformats.org/officeDocument/2006/relationships" id="262" r:id="Rc71768542b35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71477a58f4cb7" /><Relationship Type="http://schemas.openxmlformats.org/officeDocument/2006/relationships/slide" Target="/ppt/slides/slide1.xml" Id="R7d9f5e1daab54ec8" /><Relationship Type="http://schemas.openxmlformats.org/officeDocument/2006/relationships/slide" Target="/ppt/slides/slide2.xml" Id="R211293f3abfd453b" /><Relationship Type="http://schemas.openxmlformats.org/officeDocument/2006/relationships/slide" Target="/ppt/slides/slide3.xml" Id="R3401510333074e0c" /><Relationship Type="http://schemas.openxmlformats.org/officeDocument/2006/relationships/slide" Target="/ppt/slides/slide4.xml" Id="R591833d84967414b" /><Relationship Type="http://schemas.openxmlformats.org/officeDocument/2006/relationships/slide" Target="/ppt/slides/slide5.xml" Id="Rec2a98ecdfde49dd" /><Relationship Type="http://schemas.openxmlformats.org/officeDocument/2006/relationships/slide" Target="/ppt/slides/slide6.xml" Id="Rd9078f3fc5ff4d11" /><Relationship Type="http://schemas.openxmlformats.org/officeDocument/2006/relationships/slide" Target="/ppt/slides/slide7.xml" Id="Rc71768542b35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07bb78596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4285e423459f" /><Relationship Type="http://schemas.openxmlformats.org/officeDocument/2006/relationships/theme" Target="/ppt/slideMasters/theme/theme1.xml" Id="R3ed216891b93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a4285e423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a8aedf97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dc690be69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9dacedfb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2f671c802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bbc6fb92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0d4c4fb2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24065281a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ØSTVOLD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39 689 464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39 770 019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BEKKHUS ØSTVOLD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ØSTVOLD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Patruljeveien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985 537 372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ØSTVOLD HOLDING AS</a:t>
            </a:r>
          </a:p>
        </p:txBody>
      </p:sp>
    </p:spTree>
  </p:cSld>
  <p:clrMapOvr>
    <a:masterClrMapping xmlns:a="http://schemas.openxmlformats.org/drawingml/2006/main"/>
  </p:clrMapOvr>
</p:sld>
</file>