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11a061414a44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d89a4cdabc4009"/>
  </p:sldMasterIdLst>
  <p:sldIdLst>
    <p:sldId xmlns:r="http://schemas.openxmlformats.org/officeDocument/2006/relationships" id="256" r:id="Ra0384249bf304f04"/>
    <p:sldId xmlns:r="http://schemas.openxmlformats.org/officeDocument/2006/relationships" id="257" r:id="Ra41ab5b80fe545d8"/>
    <p:sldId xmlns:r="http://schemas.openxmlformats.org/officeDocument/2006/relationships" id="258" r:id="R21f3215b9ba94c4d"/>
    <p:sldId xmlns:r="http://schemas.openxmlformats.org/officeDocument/2006/relationships" id="259" r:id="Ra715383a0868462c"/>
    <p:sldId xmlns:r="http://schemas.openxmlformats.org/officeDocument/2006/relationships" id="260" r:id="R4d38b31c618b41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d89a4cdabc4009" /><Relationship Type="http://schemas.openxmlformats.org/officeDocument/2006/relationships/slide" Target="/ppt/slides/slide1.xml" Id="Ra0384249bf304f04" /><Relationship Type="http://schemas.openxmlformats.org/officeDocument/2006/relationships/slide" Target="/ppt/slides/slide2.xml" Id="Ra41ab5b80fe545d8" /><Relationship Type="http://schemas.openxmlformats.org/officeDocument/2006/relationships/slide" Target="/ppt/slides/slide3.xml" Id="R21f3215b9ba94c4d" /><Relationship Type="http://schemas.openxmlformats.org/officeDocument/2006/relationships/slide" Target="/ppt/slides/slide4.xml" Id="Ra715383a0868462c" /><Relationship Type="http://schemas.openxmlformats.org/officeDocument/2006/relationships/slide" Target="/ppt/slides/slide5.xml" Id="R4d38b31c618b41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9e6dbe615842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ad1f9d9424745" /><Relationship Type="http://schemas.openxmlformats.org/officeDocument/2006/relationships/theme" Target="/ppt/slideMasters/theme/theme1.xml" Id="R03353a8317ae4c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cad1f9d94247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0185ec5364b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84b58aae549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09b1895774b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e3c76d2ad40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e07a426aa43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RADDCAR-RENT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RADDCAR-RENT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RADDCAR-RENT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RADDCAR-RENT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RADDCAR-RENT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RADDCAR-RENT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985 559 031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RADDCAR-RENT AS</a:t>
            </a:r>
          </a:p>
        </p:txBody>
      </p:sp>
    </p:spTree>
  </p:cSld>
  <p:clrMapOvr>
    <a:masterClrMapping xmlns:a="http://schemas.openxmlformats.org/drawingml/2006/main"/>
  </p:clrMapOvr>
</p:sld>
</file>