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eaeafc32cb40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292011dce84492"/>
  </p:sldMasterIdLst>
  <p:sldIdLst>
    <p:sldId xmlns:r="http://schemas.openxmlformats.org/officeDocument/2006/relationships" id="256" r:id="R27385162f0b440f7"/>
    <p:sldId xmlns:r="http://schemas.openxmlformats.org/officeDocument/2006/relationships" id="257" r:id="Re91183fea0c7480a"/>
    <p:sldId xmlns:r="http://schemas.openxmlformats.org/officeDocument/2006/relationships" id="258" r:id="R3dc6997daea7477e"/>
    <p:sldId xmlns:r="http://schemas.openxmlformats.org/officeDocument/2006/relationships" id="259" r:id="Rda4dc6d8701048fa"/>
    <p:sldId xmlns:r="http://schemas.openxmlformats.org/officeDocument/2006/relationships" id="260" r:id="Rb46fcc4a452548b9"/>
    <p:sldId xmlns:r="http://schemas.openxmlformats.org/officeDocument/2006/relationships" id="261" r:id="Rcf6bd9cf81084173"/>
    <p:sldId xmlns:r="http://schemas.openxmlformats.org/officeDocument/2006/relationships" id="262" r:id="R36945cf9ad6d45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292011dce84492" /><Relationship Type="http://schemas.openxmlformats.org/officeDocument/2006/relationships/slide" Target="/ppt/slides/slide1.xml" Id="R27385162f0b440f7" /><Relationship Type="http://schemas.openxmlformats.org/officeDocument/2006/relationships/slide" Target="/ppt/slides/slide2.xml" Id="Re91183fea0c7480a" /><Relationship Type="http://schemas.openxmlformats.org/officeDocument/2006/relationships/slide" Target="/ppt/slides/slide3.xml" Id="R3dc6997daea7477e" /><Relationship Type="http://schemas.openxmlformats.org/officeDocument/2006/relationships/slide" Target="/ppt/slides/slide4.xml" Id="Rda4dc6d8701048fa" /><Relationship Type="http://schemas.openxmlformats.org/officeDocument/2006/relationships/slide" Target="/ppt/slides/slide5.xml" Id="Rb46fcc4a452548b9" /><Relationship Type="http://schemas.openxmlformats.org/officeDocument/2006/relationships/slide" Target="/ppt/slides/slide6.xml" Id="Rcf6bd9cf81084173" /><Relationship Type="http://schemas.openxmlformats.org/officeDocument/2006/relationships/slide" Target="/ppt/slides/slide7.xml" Id="R36945cf9ad6d45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45e063c07c4d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27bf0dd4b04666" /><Relationship Type="http://schemas.openxmlformats.org/officeDocument/2006/relationships/theme" Target="/ppt/slideMasters/theme/theme1.xml" Id="Rf0a2972166b04e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27bf0dd4b046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ada112b8744c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942aa60c27429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5161762adc4d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91601bfc0548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ddf53c078f45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f1a47d1e25422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e531ba5ac04b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EGENCIA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EGENCIA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EGENCIA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EGENCIA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EGENCIA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EGENCIA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−71 307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12 758 227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364 087 757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492 647 734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EGENCIA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EGENCIA HOLDINGS UK LIMITED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EGENCIA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Tordenskiolds gate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15 16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985 573 913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EGENCIA AS</a:t>
            </a:r>
          </a:p>
        </p:txBody>
      </p:sp>
    </p:spTree>
  </p:cSld>
  <p:clrMapOvr>
    <a:masterClrMapping xmlns:a="http://schemas.openxmlformats.org/drawingml/2006/main"/>
  </p:clrMapOvr>
</p:sld>
</file>