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023f61ba7b040a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d6eec87410b4712"/>
  </p:sldMasterIdLst>
  <p:sldIdLst>
    <p:sldId xmlns:r="http://schemas.openxmlformats.org/officeDocument/2006/relationships" id="256" r:id="R6b577dbeaf794163"/>
    <p:sldId xmlns:r="http://schemas.openxmlformats.org/officeDocument/2006/relationships" id="257" r:id="R6e8401770f174c58"/>
    <p:sldId xmlns:r="http://schemas.openxmlformats.org/officeDocument/2006/relationships" id="258" r:id="R7e60ff9119634703"/>
    <p:sldId xmlns:r="http://schemas.openxmlformats.org/officeDocument/2006/relationships" id="259" r:id="Rcf4159031a164555"/>
    <p:sldId xmlns:r="http://schemas.openxmlformats.org/officeDocument/2006/relationships" id="260" r:id="Rdd3e2f81858f498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d6eec87410b4712" /><Relationship Type="http://schemas.openxmlformats.org/officeDocument/2006/relationships/slide" Target="/ppt/slides/slide1.xml" Id="R6b577dbeaf794163" /><Relationship Type="http://schemas.openxmlformats.org/officeDocument/2006/relationships/slide" Target="/ppt/slides/slide2.xml" Id="R6e8401770f174c58" /><Relationship Type="http://schemas.openxmlformats.org/officeDocument/2006/relationships/slide" Target="/ppt/slides/slide3.xml" Id="R7e60ff9119634703" /><Relationship Type="http://schemas.openxmlformats.org/officeDocument/2006/relationships/slide" Target="/ppt/slides/slide4.xml" Id="Rcf4159031a164555" /><Relationship Type="http://schemas.openxmlformats.org/officeDocument/2006/relationships/slide" Target="/ppt/slides/slide5.xml" Id="Rdd3e2f81858f498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ed59a9a82524c7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f0c2f264064371" /><Relationship Type="http://schemas.openxmlformats.org/officeDocument/2006/relationships/theme" Target="/ppt/slideMasters/theme/theme1.xml" Id="Rf972c8f500bc4e7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bf0c2f26406437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ce32da338e4d2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e8a612b73c4c9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05cc985068448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4c76c532ca42c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bbaa1c55b445d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AUKRA RIGGDRIFT OG CATERING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AUKRA RIGGDRIFT OG CATERING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AUKRA RIGGDRIFT OG CATERING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AUKRA RIGGDRIFT OG CATERING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AUKRA RIGGDRIFT OG CATERING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AUKRA RIGGDRIFT OG CATERING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985 620 113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AUKRA RIGGDRIFT OG CATERING AS</a:t>
            </a:r>
          </a:p>
        </p:txBody>
      </p:sp>
    </p:spTree>
  </p:cSld>
  <p:clrMapOvr>
    <a:masterClrMapping xmlns:a="http://schemas.openxmlformats.org/drawingml/2006/main"/>
  </p:clrMapOvr>
</p:sld>
</file>