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ea06d6f38f4a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b23f9b99a4c9b"/>
  </p:sldMasterIdLst>
  <p:sldIdLst>
    <p:sldId xmlns:r="http://schemas.openxmlformats.org/officeDocument/2006/relationships" id="256" r:id="R1b8dc90725b14dc3"/>
    <p:sldId xmlns:r="http://schemas.openxmlformats.org/officeDocument/2006/relationships" id="257" r:id="R26ba8339ebba4325"/>
    <p:sldId xmlns:r="http://schemas.openxmlformats.org/officeDocument/2006/relationships" id="258" r:id="R4467eb53df3140c1"/>
    <p:sldId xmlns:r="http://schemas.openxmlformats.org/officeDocument/2006/relationships" id="259" r:id="Rcd122844922a431b"/>
    <p:sldId xmlns:r="http://schemas.openxmlformats.org/officeDocument/2006/relationships" id="260" r:id="R3ebd377a933141a1"/>
    <p:sldId xmlns:r="http://schemas.openxmlformats.org/officeDocument/2006/relationships" id="261" r:id="Reb6fb17875ca449c"/>
    <p:sldId xmlns:r="http://schemas.openxmlformats.org/officeDocument/2006/relationships" id="262" r:id="Rad7d6dd01cb240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b23f9b99a4c9b" /><Relationship Type="http://schemas.openxmlformats.org/officeDocument/2006/relationships/slide" Target="/ppt/slides/slide1.xml" Id="R1b8dc90725b14dc3" /><Relationship Type="http://schemas.openxmlformats.org/officeDocument/2006/relationships/slide" Target="/ppt/slides/slide2.xml" Id="R26ba8339ebba4325" /><Relationship Type="http://schemas.openxmlformats.org/officeDocument/2006/relationships/slide" Target="/ppt/slides/slide3.xml" Id="R4467eb53df3140c1" /><Relationship Type="http://schemas.openxmlformats.org/officeDocument/2006/relationships/slide" Target="/ppt/slides/slide4.xml" Id="Rcd122844922a431b" /><Relationship Type="http://schemas.openxmlformats.org/officeDocument/2006/relationships/slide" Target="/ppt/slides/slide5.xml" Id="R3ebd377a933141a1" /><Relationship Type="http://schemas.openxmlformats.org/officeDocument/2006/relationships/slide" Target="/ppt/slides/slide6.xml" Id="Reb6fb17875ca449c" /><Relationship Type="http://schemas.openxmlformats.org/officeDocument/2006/relationships/slide" Target="/ppt/slides/slide7.xml" Id="Rad7d6dd01cb240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3a8e98b6849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87cb5450642aa" /><Relationship Type="http://schemas.openxmlformats.org/officeDocument/2006/relationships/theme" Target="/ppt/slideMasters/theme/theme1.xml" Id="R59cd8086446442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587cb5450642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d3e2122e847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3b6734e6c4c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1e4b5e38c41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00c311c4343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286ef9f4a41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0b39f215f4c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6c4cac3b44f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ØKONOMISERVICE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ØKONOMISERVICE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10 983 079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1 508 879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1 188 891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1 288 983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3 095 074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WINI AS  –  48,0 %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 INVEST AS  –  28,0 %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ALIOT KAPITAL AS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post@lofotenokonomi.no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985 641 803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ØKONOMISERVICE AS</a:t>
            </a:r>
          </a:p>
        </p:txBody>
      </p:sp>
    </p:spTree>
  </p:cSld>
  <p:clrMapOvr>
    <a:masterClrMapping xmlns:a="http://schemas.openxmlformats.org/drawingml/2006/main"/>
  </p:clrMapOvr>
</p:sld>
</file>