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6837087da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db1224cec4b1f"/>
  </p:sldMasterIdLst>
  <p:sldIdLst>
    <p:sldId xmlns:r="http://schemas.openxmlformats.org/officeDocument/2006/relationships" id="256" r:id="R44609f33b8b14e26"/>
    <p:sldId xmlns:r="http://schemas.openxmlformats.org/officeDocument/2006/relationships" id="257" r:id="R8cc5ae6dc0ff4bdb"/>
    <p:sldId xmlns:r="http://schemas.openxmlformats.org/officeDocument/2006/relationships" id="258" r:id="R069968d936fd43ab"/>
    <p:sldId xmlns:r="http://schemas.openxmlformats.org/officeDocument/2006/relationships" id="259" r:id="R195cfc3313b44b8e"/>
    <p:sldId xmlns:r="http://schemas.openxmlformats.org/officeDocument/2006/relationships" id="260" r:id="R6634a31c2c774f8c"/>
    <p:sldId xmlns:r="http://schemas.openxmlformats.org/officeDocument/2006/relationships" id="261" r:id="R3a041a5af83a41c4"/>
    <p:sldId xmlns:r="http://schemas.openxmlformats.org/officeDocument/2006/relationships" id="262" r:id="R8cd6085359b6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db1224cec4b1f" /><Relationship Type="http://schemas.openxmlformats.org/officeDocument/2006/relationships/slide" Target="/ppt/slides/slide1.xml" Id="R44609f33b8b14e26" /><Relationship Type="http://schemas.openxmlformats.org/officeDocument/2006/relationships/slide" Target="/ppt/slides/slide2.xml" Id="R8cc5ae6dc0ff4bdb" /><Relationship Type="http://schemas.openxmlformats.org/officeDocument/2006/relationships/slide" Target="/ppt/slides/slide3.xml" Id="R069968d936fd43ab" /><Relationship Type="http://schemas.openxmlformats.org/officeDocument/2006/relationships/slide" Target="/ppt/slides/slide4.xml" Id="R195cfc3313b44b8e" /><Relationship Type="http://schemas.openxmlformats.org/officeDocument/2006/relationships/slide" Target="/ppt/slides/slide5.xml" Id="R6634a31c2c774f8c" /><Relationship Type="http://schemas.openxmlformats.org/officeDocument/2006/relationships/slide" Target="/ppt/slides/slide6.xml" Id="R3a041a5af83a41c4" /><Relationship Type="http://schemas.openxmlformats.org/officeDocument/2006/relationships/slide" Target="/ppt/slides/slide7.xml" Id="R8cd6085359b6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7aa8daf1b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693c7a0054d66" /><Relationship Type="http://schemas.openxmlformats.org/officeDocument/2006/relationships/theme" Target="/ppt/slideMasters/theme/theme1.xml" Id="Reb972a8f7cc1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693c7a005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73030d2d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9b22d3d84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0cbf7ae52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9bc54f70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e8ef364e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a5a74f54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a9479a77c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T3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11 451 454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−16 732 859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77 791 767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