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d012bdab464a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49111db22a4ea3"/>
  </p:sldMasterIdLst>
  <p:sldIdLst>
    <p:sldId xmlns:r="http://schemas.openxmlformats.org/officeDocument/2006/relationships" id="256" r:id="R4a66f5d924f04046"/>
    <p:sldId xmlns:r="http://schemas.openxmlformats.org/officeDocument/2006/relationships" id="257" r:id="Rc2b4a59c62f24865"/>
    <p:sldId xmlns:r="http://schemas.openxmlformats.org/officeDocument/2006/relationships" id="258" r:id="R4fd4c85e77134648"/>
    <p:sldId xmlns:r="http://schemas.openxmlformats.org/officeDocument/2006/relationships" id="259" r:id="R0b65312286ca42c8"/>
    <p:sldId xmlns:r="http://schemas.openxmlformats.org/officeDocument/2006/relationships" id="260" r:id="R1452be2f60de425c"/>
    <p:sldId xmlns:r="http://schemas.openxmlformats.org/officeDocument/2006/relationships" id="261" r:id="Rc3384d57dc0a4869"/>
    <p:sldId xmlns:r="http://schemas.openxmlformats.org/officeDocument/2006/relationships" id="262" r:id="R20ab71e889964a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49111db22a4ea3" /><Relationship Type="http://schemas.openxmlformats.org/officeDocument/2006/relationships/slide" Target="/ppt/slides/slide1.xml" Id="R4a66f5d924f04046" /><Relationship Type="http://schemas.openxmlformats.org/officeDocument/2006/relationships/slide" Target="/ppt/slides/slide2.xml" Id="Rc2b4a59c62f24865" /><Relationship Type="http://schemas.openxmlformats.org/officeDocument/2006/relationships/slide" Target="/ppt/slides/slide3.xml" Id="R4fd4c85e77134648" /><Relationship Type="http://schemas.openxmlformats.org/officeDocument/2006/relationships/slide" Target="/ppt/slides/slide4.xml" Id="R0b65312286ca42c8" /><Relationship Type="http://schemas.openxmlformats.org/officeDocument/2006/relationships/slide" Target="/ppt/slides/slide5.xml" Id="R1452be2f60de425c" /><Relationship Type="http://schemas.openxmlformats.org/officeDocument/2006/relationships/slide" Target="/ppt/slides/slide6.xml" Id="Rc3384d57dc0a4869" /><Relationship Type="http://schemas.openxmlformats.org/officeDocument/2006/relationships/slide" Target="/ppt/slides/slide7.xml" Id="R20ab71e889964a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0bda85cd4c4f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b5a9f7a5847fa" /><Relationship Type="http://schemas.openxmlformats.org/officeDocument/2006/relationships/theme" Target="/ppt/slideMasters/theme/theme1.xml" Id="R9bc626cc444340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2b5a9f7a5847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496a443144e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09f4c39ad4e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5a13ea1f341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84c71c0eb45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f80312d2f41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98d54b06545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1cd06dd914e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BUTIKKDRIFT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BUTIKKDRIFT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−94 677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26 305 585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149 249 635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175 249 635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CC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Vangsvegen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55 03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985 654 018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BUTIKKDRIFT AS</a:t>
            </a:r>
          </a:p>
        </p:txBody>
      </p:sp>
    </p:spTree>
  </p:cSld>
  <p:clrMapOvr>
    <a:masterClrMapping xmlns:a="http://schemas.openxmlformats.org/drawingml/2006/main"/>
  </p:clrMapOvr>
</p:sld>
</file>