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b6f00d8a84f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0e8271e46c466f"/>
  </p:sldMasterIdLst>
  <p:sldIdLst>
    <p:sldId xmlns:r="http://schemas.openxmlformats.org/officeDocument/2006/relationships" id="256" r:id="R8c07dfb2ddfb47e4"/>
    <p:sldId xmlns:r="http://schemas.openxmlformats.org/officeDocument/2006/relationships" id="257" r:id="R8c024f9fd1394fc8"/>
    <p:sldId xmlns:r="http://schemas.openxmlformats.org/officeDocument/2006/relationships" id="258" r:id="R23bb143954984e23"/>
    <p:sldId xmlns:r="http://schemas.openxmlformats.org/officeDocument/2006/relationships" id="259" r:id="R119eef10f1c047f8"/>
    <p:sldId xmlns:r="http://schemas.openxmlformats.org/officeDocument/2006/relationships" id="260" r:id="Rb059a63033354c9b"/>
    <p:sldId xmlns:r="http://schemas.openxmlformats.org/officeDocument/2006/relationships" id="261" r:id="R5965d1c0cc49451b"/>
    <p:sldId xmlns:r="http://schemas.openxmlformats.org/officeDocument/2006/relationships" id="262" r:id="Rcc7c2725215444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0e8271e46c466f" /><Relationship Type="http://schemas.openxmlformats.org/officeDocument/2006/relationships/slide" Target="/ppt/slides/slide1.xml" Id="R8c07dfb2ddfb47e4" /><Relationship Type="http://schemas.openxmlformats.org/officeDocument/2006/relationships/slide" Target="/ppt/slides/slide2.xml" Id="R8c024f9fd1394fc8" /><Relationship Type="http://schemas.openxmlformats.org/officeDocument/2006/relationships/slide" Target="/ppt/slides/slide3.xml" Id="R23bb143954984e23" /><Relationship Type="http://schemas.openxmlformats.org/officeDocument/2006/relationships/slide" Target="/ppt/slides/slide4.xml" Id="R119eef10f1c047f8" /><Relationship Type="http://schemas.openxmlformats.org/officeDocument/2006/relationships/slide" Target="/ppt/slides/slide5.xml" Id="Rb059a63033354c9b" /><Relationship Type="http://schemas.openxmlformats.org/officeDocument/2006/relationships/slide" Target="/ppt/slides/slide6.xml" Id="R5965d1c0cc49451b" /><Relationship Type="http://schemas.openxmlformats.org/officeDocument/2006/relationships/slide" Target="/ppt/slides/slide7.xml" Id="Rcc7c2725215444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c1ccc77d0842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a1374205d14c91" /><Relationship Type="http://schemas.openxmlformats.org/officeDocument/2006/relationships/theme" Target="/ppt/slideMasters/theme/theme1.xml" Id="R6c4ae1f9b6f9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a1374205d14c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e80ec941c4e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1f6583b5184c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e04e74efd045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5ee1f67b0341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de2a4f1b914e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4de6a48fd4f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04283eca9f4c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FLOYD BUTIKKDRIFT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FLOYD BUTIKKDRIFT AS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9 327 280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−1 018 025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−788 525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837 574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5 182 303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SMITHS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Bentsrudveien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3083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46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985 663 939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FLOYD BUTIKKDRIFT AS</a:t>
            </a:r>
          </a:p>
        </p:txBody>
      </p:sp>
    </p:spTree>
  </p:cSld>
  <p:clrMapOvr>
    <a:masterClrMapping xmlns:a="http://schemas.openxmlformats.org/drawingml/2006/main"/>
  </p:clrMapOvr>
</p:sld>
</file>