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59634be1b845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03f4af64a04b81"/>
  </p:sldMasterIdLst>
  <p:sldIdLst>
    <p:sldId xmlns:r="http://schemas.openxmlformats.org/officeDocument/2006/relationships" id="256" r:id="R54e6cac51f7e4428"/>
    <p:sldId xmlns:r="http://schemas.openxmlformats.org/officeDocument/2006/relationships" id="257" r:id="R8017285534424a6e"/>
    <p:sldId xmlns:r="http://schemas.openxmlformats.org/officeDocument/2006/relationships" id="258" r:id="R9a2a1881d4c2400d"/>
    <p:sldId xmlns:r="http://schemas.openxmlformats.org/officeDocument/2006/relationships" id="259" r:id="Rb45bc229c9654ab2"/>
    <p:sldId xmlns:r="http://schemas.openxmlformats.org/officeDocument/2006/relationships" id="260" r:id="R7f383c8af6f847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03f4af64a04b81" /><Relationship Type="http://schemas.openxmlformats.org/officeDocument/2006/relationships/slide" Target="/ppt/slides/slide1.xml" Id="R54e6cac51f7e4428" /><Relationship Type="http://schemas.openxmlformats.org/officeDocument/2006/relationships/slide" Target="/ppt/slides/slide2.xml" Id="R8017285534424a6e" /><Relationship Type="http://schemas.openxmlformats.org/officeDocument/2006/relationships/slide" Target="/ppt/slides/slide3.xml" Id="R9a2a1881d4c2400d" /><Relationship Type="http://schemas.openxmlformats.org/officeDocument/2006/relationships/slide" Target="/ppt/slides/slide4.xml" Id="Rb45bc229c9654ab2" /><Relationship Type="http://schemas.openxmlformats.org/officeDocument/2006/relationships/slide" Target="/ppt/slides/slide5.xml" Id="R7f383c8af6f847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2c1ce0d88b49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ac2ed5e905415d" /><Relationship Type="http://schemas.openxmlformats.org/officeDocument/2006/relationships/theme" Target="/ppt/slideMasters/theme/theme1.xml" Id="Rd5be29ef6eeb41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ac2ed5e90541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eb9b111c924b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5fdd8a84e449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00a788a39f4e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f215375fe945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0fc2d5049b45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AV TAKST &amp; CONSULT Arild Leif Valle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 TAKST &amp; CONSULT Arild Leif Valle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 TAKST &amp; CONSULT Arild Leif Valle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 TAKST &amp; CONSULT Arild Leif Valle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 TAKST &amp; CONSULT Arild Leif Valle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 TAKST &amp; CONSULT Arild Leif Valle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Haugvegen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6015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15 41 09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av@mimer.no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985 685 983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 TAKST &amp; CONSULT Arild Leif Valle</a:t>
            </a:r>
          </a:p>
        </p:txBody>
      </p:sp>
    </p:spTree>
  </p:cSld>
  <p:clrMapOvr>
    <a:masterClrMapping xmlns:a="http://schemas.openxmlformats.org/drawingml/2006/main"/>
  </p:clrMapOvr>
</p:sld>
</file>