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fa5e0b68aa42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4c3f38eabb45b2"/>
  </p:sldMasterIdLst>
  <p:sldIdLst>
    <p:sldId xmlns:r="http://schemas.openxmlformats.org/officeDocument/2006/relationships" id="256" r:id="Rccf87b0eef0f4e7a"/>
    <p:sldId xmlns:r="http://schemas.openxmlformats.org/officeDocument/2006/relationships" id="257" r:id="Rf559c2f93ce046b8"/>
    <p:sldId xmlns:r="http://schemas.openxmlformats.org/officeDocument/2006/relationships" id="258" r:id="R5568a39939d24e00"/>
    <p:sldId xmlns:r="http://schemas.openxmlformats.org/officeDocument/2006/relationships" id="259" r:id="R4fdf5be24e204e48"/>
    <p:sldId xmlns:r="http://schemas.openxmlformats.org/officeDocument/2006/relationships" id="260" r:id="R479474fc70d64954"/>
    <p:sldId xmlns:r="http://schemas.openxmlformats.org/officeDocument/2006/relationships" id="261" r:id="R8f9b714ded88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c3f38eabb45b2" /><Relationship Type="http://schemas.openxmlformats.org/officeDocument/2006/relationships/slide" Target="/ppt/slides/slide1.xml" Id="Rccf87b0eef0f4e7a" /><Relationship Type="http://schemas.openxmlformats.org/officeDocument/2006/relationships/slide" Target="/ppt/slides/slide2.xml" Id="Rf559c2f93ce046b8" /><Relationship Type="http://schemas.openxmlformats.org/officeDocument/2006/relationships/slide" Target="/ppt/slides/slide3.xml" Id="R5568a39939d24e00" /><Relationship Type="http://schemas.openxmlformats.org/officeDocument/2006/relationships/slide" Target="/ppt/slides/slide4.xml" Id="R4fdf5be24e204e48" /><Relationship Type="http://schemas.openxmlformats.org/officeDocument/2006/relationships/slide" Target="/ppt/slides/slide5.xml" Id="R479474fc70d64954" /><Relationship Type="http://schemas.openxmlformats.org/officeDocument/2006/relationships/slide" Target="/ppt/slides/slide6.xml" Id="R8f9b714ded88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ac2f222d4446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92b95b98349c0" /><Relationship Type="http://schemas.openxmlformats.org/officeDocument/2006/relationships/theme" Target="/ppt/slideMasters/theme/theme1.xml" Id="Rb2a180ed9bb749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f92b95b98349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89d2b7b1548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d24dfa1744f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cc3d254924d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af73f6b53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25de5164c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c0db4c7aa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TYDAL BYGDESERVICE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TYDAL BYGDESERVICE SA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18 975 410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8 254 703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Berggardsmyrvegen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