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5ebea45d1e4b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156562c1eb417d"/>
  </p:sldMasterIdLst>
  <p:sldIdLst>
    <p:sldId xmlns:r="http://schemas.openxmlformats.org/officeDocument/2006/relationships" id="256" r:id="R070a2b4da3c54e25"/>
    <p:sldId xmlns:r="http://schemas.openxmlformats.org/officeDocument/2006/relationships" id="257" r:id="R77b2fde9e6f1453a"/>
    <p:sldId xmlns:r="http://schemas.openxmlformats.org/officeDocument/2006/relationships" id="258" r:id="Re99f85383f3a4e73"/>
    <p:sldId xmlns:r="http://schemas.openxmlformats.org/officeDocument/2006/relationships" id="259" r:id="R58e8a19ccb7b4165"/>
    <p:sldId xmlns:r="http://schemas.openxmlformats.org/officeDocument/2006/relationships" id="260" r:id="R34cc7b4c34704b2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56562c1eb417d" /><Relationship Type="http://schemas.openxmlformats.org/officeDocument/2006/relationships/slide" Target="/ppt/slides/slide1.xml" Id="R070a2b4da3c54e25" /><Relationship Type="http://schemas.openxmlformats.org/officeDocument/2006/relationships/slide" Target="/ppt/slides/slide2.xml" Id="R77b2fde9e6f1453a" /><Relationship Type="http://schemas.openxmlformats.org/officeDocument/2006/relationships/slide" Target="/ppt/slides/slide3.xml" Id="Re99f85383f3a4e73" /><Relationship Type="http://schemas.openxmlformats.org/officeDocument/2006/relationships/slide" Target="/ppt/slides/slide4.xml" Id="R58e8a19ccb7b4165" /><Relationship Type="http://schemas.openxmlformats.org/officeDocument/2006/relationships/slide" Target="/ppt/slides/slide5.xml" Id="R34cc7b4c34704b2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0f36a71e34f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154ae2ef5499a" /><Relationship Type="http://schemas.openxmlformats.org/officeDocument/2006/relationships/theme" Target="/ppt/slideMasters/theme/theme1.xml" Id="R7903bfa0467049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3154ae2ef549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8115b121d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9f25792ae47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5d01d61544c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3ca45957a45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72da706ec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OLAUGS QUILT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OLAUGS QUILT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OLAUGS QUILT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OLAUGS QUILT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OLAUGS QUILT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OLAUGS QUILT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985 690 006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OLAUGS QUILT AS</a:t>
            </a:r>
          </a:p>
        </p:txBody>
      </p:sp>
    </p:spTree>
  </p:cSld>
  <p:clrMapOvr>
    <a:masterClrMapping xmlns:a="http://schemas.openxmlformats.org/drawingml/2006/main"/>
  </p:clrMapOvr>
</p:sld>
</file>