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9ccf75787a4d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71b4ebff49448f"/>
  </p:sldMasterIdLst>
  <p:sldIdLst>
    <p:sldId xmlns:r="http://schemas.openxmlformats.org/officeDocument/2006/relationships" id="256" r:id="R732d39ddc3a443fa"/>
    <p:sldId xmlns:r="http://schemas.openxmlformats.org/officeDocument/2006/relationships" id="257" r:id="R6e095bef2d3a48fe"/>
    <p:sldId xmlns:r="http://schemas.openxmlformats.org/officeDocument/2006/relationships" id="258" r:id="Rdcbe414886ea49a0"/>
    <p:sldId xmlns:r="http://schemas.openxmlformats.org/officeDocument/2006/relationships" id="259" r:id="Rb86bfffd0ba64a7f"/>
    <p:sldId xmlns:r="http://schemas.openxmlformats.org/officeDocument/2006/relationships" id="260" r:id="R0c5b7807558e4fd2"/>
    <p:sldId xmlns:r="http://schemas.openxmlformats.org/officeDocument/2006/relationships" id="261" r:id="R7359de91f6b74d0f"/>
    <p:sldId xmlns:r="http://schemas.openxmlformats.org/officeDocument/2006/relationships" id="262" r:id="R347b4d7a89fc4d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71b4ebff49448f" /><Relationship Type="http://schemas.openxmlformats.org/officeDocument/2006/relationships/slide" Target="/ppt/slides/slide1.xml" Id="R732d39ddc3a443fa" /><Relationship Type="http://schemas.openxmlformats.org/officeDocument/2006/relationships/slide" Target="/ppt/slides/slide2.xml" Id="R6e095bef2d3a48fe" /><Relationship Type="http://schemas.openxmlformats.org/officeDocument/2006/relationships/slide" Target="/ppt/slides/slide3.xml" Id="Rdcbe414886ea49a0" /><Relationship Type="http://schemas.openxmlformats.org/officeDocument/2006/relationships/slide" Target="/ppt/slides/slide4.xml" Id="Rb86bfffd0ba64a7f" /><Relationship Type="http://schemas.openxmlformats.org/officeDocument/2006/relationships/slide" Target="/ppt/slides/slide5.xml" Id="R0c5b7807558e4fd2" /><Relationship Type="http://schemas.openxmlformats.org/officeDocument/2006/relationships/slide" Target="/ppt/slides/slide6.xml" Id="R7359de91f6b74d0f" /><Relationship Type="http://schemas.openxmlformats.org/officeDocument/2006/relationships/slide" Target="/ppt/slides/slide7.xml" Id="R347b4d7a89fc4d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b46bb8b41848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0c90e80ba4a5f" /><Relationship Type="http://schemas.openxmlformats.org/officeDocument/2006/relationships/theme" Target="/ppt/slideMasters/theme/theme1.xml" Id="R1eaf1e06e2324d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70c90e80ba4a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28c756ffb44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982b3d3744c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eded28d9742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bcee723674f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95d3fee5d4f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ebf6ff88240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313e3d0684d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BÅRSETH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BÅRSETH REGNSKAP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7 104 375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1 564 403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2 780 320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BÅRSETH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43 15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985 698 686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