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75809460e044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c2831acc1a4d78"/>
  </p:sldMasterIdLst>
  <p:sldIdLst>
    <p:sldId xmlns:r="http://schemas.openxmlformats.org/officeDocument/2006/relationships" id="256" r:id="R7f6e12136b4f43ff"/>
    <p:sldId xmlns:r="http://schemas.openxmlformats.org/officeDocument/2006/relationships" id="257" r:id="Rc5b1a7d80f3f4296"/>
    <p:sldId xmlns:r="http://schemas.openxmlformats.org/officeDocument/2006/relationships" id="258" r:id="Ra4dd5afac4a94cde"/>
    <p:sldId xmlns:r="http://schemas.openxmlformats.org/officeDocument/2006/relationships" id="259" r:id="Racc70cd383e8463c"/>
    <p:sldId xmlns:r="http://schemas.openxmlformats.org/officeDocument/2006/relationships" id="260" r:id="R110f52a463e34345"/>
    <p:sldId xmlns:r="http://schemas.openxmlformats.org/officeDocument/2006/relationships" id="261" r:id="Rdc73c071142a49d6"/>
    <p:sldId xmlns:r="http://schemas.openxmlformats.org/officeDocument/2006/relationships" id="262" r:id="Rdf36bb4a2cbe40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c2831acc1a4d78" /><Relationship Type="http://schemas.openxmlformats.org/officeDocument/2006/relationships/slide" Target="/ppt/slides/slide1.xml" Id="R7f6e12136b4f43ff" /><Relationship Type="http://schemas.openxmlformats.org/officeDocument/2006/relationships/slide" Target="/ppt/slides/slide2.xml" Id="Rc5b1a7d80f3f4296" /><Relationship Type="http://schemas.openxmlformats.org/officeDocument/2006/relationships/slide" Target="/ppt/slides/slide3.xml" Id="Ra4dd5afac4a94cde" /><Relationship Type="http://schemas.openxmlformats.org/officeDocument/2006/relationships/slide" Target="/ppt/slides/slide4.xml" Id="Racc70cd383e8463c" /><Relationship Type="http://schemas.openxmlformats.org/officeDocument/2006/relationships/slide" Target="/ppt/slides/slide5.xml" Id="R110f52a463e34345" /><Relationship Type="http://schemas.openxmlformats.org/officeDocument/2006/relationships/slide" Target="/ppt/slides/slide6.xml" Id="Rdc73c071142a49d6" /><Relationship Type="http://schemas.openxmlformats.org/officeDocument/2006/relationships/slide" Target="/ppt/slides/slide7.xml" Id="Rdf36bb4a2cbe40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fe461357b84c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5e3122c484b50" /><Relationship Type="http://schemas.openxmlformats.org/officeDocument/2006/relationships/theme" Target="/ppt/slideMasters/theme/theme1.xml" Id="R8e9bb0379d1a4d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55e3122c484b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e8d8159f647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7a25c70ac48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d50c879f148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aa090f9c343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1a96d520641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c65b2c71f49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3482b5f5341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LANGFONN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LANGFONN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24 291 811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22 091 313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21 325 604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306 533 691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333 999 083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BERGESEN HENRIK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Frøyas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12 18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985 701 113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