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498d506c4546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1273a3ecaf48f5"/>
  </p:sldMasterIdLst>
  <p:sldIdLst>
    <p:sldId xmlns:r="http://schemas.openxmlformats.org/officeDocument/2006/relationships" id="256" r:id="Rd57bfe467da947f6"/>
    <p:sldId xmlns:r="http://schemas.openxmlformats.org/officeDocument/2006/relationships" id="257" r:id="R3eb78492dcb2453f"/>
    <p:sldId xmlns:r="http://schemas.openxmlformats.org/officeDocument/2006/relationships" id="258" r:id="Ra9231ba1da6f45c6"/>
    <p:sldId xmlns:r="http://schemas.openxmlformats.org/officeDocument/2006/relationships" id="259" r:id="R1e5b1521694b4a29"/>
    <p:sldId xmlns:r="http://schemas.openxmlformats.org/officeDocument/2006/relationships" id="260" r:id="R6cb62f52be344746"/>
    <p:sldId xmlns:r="http://schemas.openxmlformats.org/officeDocument/2006/relationships" id="261" r:id="R919fa05fb1504924"/>
    <p:sldId xmlns:r="http://schemas.openxmlformats.org/officeDocument/2006/relationships" id="262" r:id="R64d378c9fe2a41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1273a3ecaf48f5" /><Relationship Type="http://schemas.openxmlformats.org/officeDocument/2006/relationships/slide" Target="/ppt/slides/slide1.xml" Id="Rd57bfe467da947f6" /><Relationship Type="http://schemas.openxmlformats.org/officeDocument/2006/relationships/slide" Target="/ppt/slides/slide2.xml" Id="R3eb78492dcb2453f" /><Relationship Type="http://schemas.openxmlformats.org/officeDocument/2006/relationships/slide" Target="/ppt/slides/slide3.xml" Id="Ra9231ba1da6f45c6" /><Relationship Type="http://schemas.openxmlformats.org/officeDocument/2006/relationships/slide" Target="/ppt/slides/slide4.xml" Id="R1e5b1521694b4a29" /><Relationship Type="http://schemas.openxmlformats.org/officeDocument/2006/relationships/slide" Target="/ppt/slides/slide5.xml" Id="R6cb62f52be344746" /><Relationship Type="http://schemas.openxmlformats.org/officeDocument/2006/relationships/slide" Target="/ppt/slides/slide6.xml" Id="R919fa05fb1504924" /><Relationship Type="http://schemas.openxmlformats.org/officeDocument/2006/relationships/slide" Target="/ppt/slides/slide7.xml" Id="R64d378c9fe2a41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04e0ab619c41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d3ff318de4ed7" /><Relationship Type="http://schemas.openxmlformats.org/officeDocument/2006/relationships/theme" Target="/ppt/slideMasters/theme/theme1.xml" Id="R55ec8837853d4a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1d3ff318de4e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4e28c900d40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0e0af21c242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a1dbf3ba8040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a4837f28e24f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06c4e97f341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1aea483a84a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3e993c56949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SPLENDOR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SPLENDOR AS ble etablert [år] og holder til i Vettre.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−331 117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KARI HELLE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OLE PETTER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KRISTINE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MARIANNE  –  17,0 %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Østenstadlia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1392 Vettre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985 758 913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