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990bd079d542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fbc9996b584fa7"/>
  </p:sldMasterIdLst>
  <p:sldIdLst>
    <p:sldId xmlns:r="http://schemas.openxmlformats.org/officeDocument/2006/relationships" id="256" r:id="Rc8793f96896f4cb6"/>
    <p:sldId xmlns:r="http://schemas.openxmlformats.org/officeDocument/2006/relationships" id="257" r:id="R0778d5bb465643a8"/>
    <p:sldId xmlns:r="http://schemas.openxmlformats.org/officeDocument/2006/relationships" id="258" r:id="R73ecd8c73ac747df"/>
    <p:sldId xmlns:r="http://schemas.openxmlformats.org/officeDocument/2006/relationships" id="259" r:id="Rebb8ae7777f643d1"/>
    <p:sldId xmlns:r="http://schemas.openxmlformats.org/officeDocument/2006/relationships" id="260" r:id="Rd3f82580a2894045"/>
    <p:sldId xmlns:r="http://schemas.openxmlformats.org/officeDocument/2006/relationships" id="261" r:id="R1907c0b0b8644ecc"/>
    <p:sldId xmlns:r="http://schemas.openxmlformats.org/officeDocument/2006/relationships" id="262" r:id="R85e99790bcdd43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fbc9996b584fa7" /><Relationship Type="http://schemas.openxmlformats.org/officeDocument/2006/relationships/slide" Target="/ppt/slides/slide1.xml" Id="Rc8793f96896f4cb6" /><Relationship Type="http://schemas.openxmlformats.org/officeDocument/2006/relationships/slide" Target="/ppt/slides/slide2.xml" Id="R0778d5bb465643a8" /><Relationship Type="http://schemas.openxmlformats.org/officeDocument/2006/relationships/slide" Target="/ppt/slides/slide3.xml" Id="R73ecd8c73ac747df" /><Relationship Type="http://schemas.openxmlformats.org/officeDocument/2006/relationships/slide" Target="/ppt/slides/slide4.xml" Id="Rebb8ae7777f643d1" /><Relationship Type="http://schemas.openxmlformats.org/officeDocument/2006/relationships/slide" Target="/ppt/slides/slide5.xml" Id="Rd3f82580a2894045" /><Relationship Type="http://schemas.openxmlformats.org/officeDocument/2006/relationships/slide" Target="/ppt/slides/slide6.xml" Id="R1907c0b0b8644ecc" /><Relationship Type="http://schemas.openxmlformats.org/officeDocument/2006/relationships/slide" Target="/ppt/slides/slide7.xml" Id="R85e99790bcdd43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f111f5d83740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cbfc4c95e4b9c" /><Relationship Type="http://schemas.openxmlformats.org/officeDocument/2006/relationships/theme" Target="/ppt/slideMasters/theme/theme1.xml" Id="Rd2fc5a66821541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bcbfc4c95e4b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ad224439f4c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f13d9af4b49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8b9d567a943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e2e59f9ce44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b7fb335b34d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af3c27192945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edde58bfa43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MAKRO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MAKRO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1 390 291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8 716 569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8 720 298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KROSBY ANDERS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KROSBY MORTEN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KROSBY KNUT ERIK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Solveien 133B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knut.krosby@bube.no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985 758 948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MAKRO HOLDING AS</a:t>
            </a:r>
          </a:p>
        </p:txBody>
      </p:sp>
    </p:spTree>
  </p:cSld>
  <p:clrMapOvr>
    <a:masterClrMapping xmlns:a="http://schemas.openxmlformats.org/drawingml/2006/main"/>
  </p:clrMapOvr>
</p:sld>
</file>