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9a9c37d3d4a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15198582c4990"/>
  </p:sldMasterIdLst>
  <p:sldIdLst>
    <p:sldId xmlns:r="http://schemas.openxmlformats.org/officeDocument/2006/relationships" id="256" r:id="R015dd9d1b7a243f7"/>
    <p:sldId xmlns:r="http://schemas.openxmlformats.org/officeDocument/2006/relationships" id="257" r:id="R1f9c85de117049a2"/>
    <p:sldId xmlns:r="http://schemas.openxmlformats.org/officeDocument/2006/relationships" id="258" r:id="R39df803691494348"/>
    <p:sldId xmlns:r="http://schemas.openxmlformats.org/officeDocument/2006/relationships" id="259" r:id="R7b90a95ab4c74764"/>
    <p:sldId xmlns:r="http://schemas.openxmlformats.org/officeDocument/2006/relationships" id="260" r:id="Rb59085beb1ed45bc"/>
    <p:sldId xmlns:r="http://schemas.openxmlformats.org/officeDocument/2006/relationships" id="261" r:id="R532f23d0175d4d51"/>
    <p:sldId xmlns:r="http://schemas.openxmlformats.org/officeDocument/2006/relationships" id="262" r:id="Rbd24f8fb5bf0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15198582c4990" /><Relationship Type="http://schemas.openxmlformats.org/officeDocument/2006/relationships/slide" Target="/ppt/slides/slide1.xml" Id="R015dd9d1b7a243f7" /><Relationship Type="http://schemas.openxmlformats.org/officeDocument/2006/relationships/slide" Target="/ppt/slides/slide2.xml" Id="R1f9c85de117049a2" /><Relationship Type="http://schemas.openxmlformats.org/officeDocument/2006/relationships/slide" Target="/ppt/slides/slide3.xml" Id="R39df803691494348" /><Relationship Type="http://schemas.openxmlformats.org/officeDocument/2006/relationships/slide" Target="/ppt/slides/slide4.xml" Id="R7b90a95ab4c74764" /><Relationship Type="http://schemas.openxmlformats.org/officeDocument/2006/relationships/slide" Target="/ppt/slides/slide5.xml" Id="Rb59085beb1ed45bc" /><Relationship Type="http://schemas.openxmlformats.org/officeDocument/2006/relationships/slide" Target="/ppt/slides/slide6.xml" Id="R532f23d0175d4d51" /><Relationship Type="http://schemas.openxmlformats.org/officeDocument/2006/relationships/slide" Target="/ppt/slides/slide7.xml" Id="Rbd24f8fb5bf0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c84451950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b9e116a5f45fa" /><Relationship Type="http://schemas.openxmlformats.org/officeDocument/2006/relationships/theme" Target="/ppt/slideMasters/theme/theme1.xml" Id="Rf10f59a8e67e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b9e116a5f45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ed3adf138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fc5d4093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f51fd552e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e29723c7a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42392996a4e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b9d69be9a4a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8f4f02f4a46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SKOGSDRIFT AS ble etablert [år] og holder til i Namnå.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Monsrudvegen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2265 Namnå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ca-kol@online.no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