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ea32ab1cb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f2eda02e8476d"/>
  </p:sldMasterIdLst>
  <p:sldIdLst>
    <p:sldId xmlns:r="http://schemas.openxmlformats.org/officeDocument/2006/relationships" id="256" r:id="R55c7b53fd22b466e"/>
    <p:sldId xmlns:r="http://schemas.openxmlformats.org/officeDocument/2006/relationships" id="257" r:id="R1ecea54dd579401d"/>
    <p:sldId xmlns:r="http://schemas.openxmlformats.org/officeDocument/2006/relationships" id="258" r:id="R95a3897f226a420c"/>
    <p:sldId xmlns:r="http://schemas.openxmlformats.org/officeDocument/2006/relationships" id="259" r:id="R0b0f2636299142d6"/>
    <p:sldId xmlns:r="http://schemas.openxmlformats.org/officeDocument/2006/relationships" id="260" r:id="R40c24e907ab24400"/>
    <p:sldId xmlns:r="http://schemas.openxmlformats.org/officeDocument/2006/relationships" id="261" r:id="Rbacfbba02d2e4371"/>
    <p:sldId xmlns:r="http://schemas.openxmlformats.org/officeDocument/2006/relationships" id="262" r:id="R83d74956d7e6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f2eda02e8476d" /><Relationship Type="http://schemas.openxmlformats.org/officeDocument/2006/relationships/slide" Target="/ppt/slides/slide1.xml" Id="R55c7b53fd22b466e" /><Relationship Type="http://schemas.openxmlformats.org/officeDocument/2006/relationships/slide" Target="/ppt/slides/slide2.xml" Id="R1ecea54dd579401d" /><Relationship Type="http://schemas.openxmlformats.org/officeDocument/2006/relationships/slide" Target="/ppt/slides/slide3.xml" Id="R95a3897f226a420c" /><Relationship Type="http://schemas.openxmlformats.org/officeDocument/2006/relationships/slide" Target="/ppt/slides/slide4.xml" Id="R0b0f2636299142d6" /><Relationship Type="http://schemas.openxmlformats.org/officeDocument/2006/relationships/slide" Target="/ppt/slides/slide5.xml" Id="R40c24e907ab24400" /><Relationship Type="http://schemas.openxmlformats.org/officeDocument/2006/relationships/slide" Target="/ppt/slides/slide6.xml" Id="Rbacfbba02d2e4371" /><Relationship Type="http://schemas.openxmlformats.org/officeDocument/2006/relationships/slide" Target="/ppt/slides/slide7.xml" Id="R83d74956d7e6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ec4d45a1945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5384e841a4dea" /><Relationship Type="http://schemas.openxmlformats.org/officeDocument/2006/relationships/theme" Target="/ppt/slideMasters/theme/theme1.xml" Id="Rc27e4e07c54e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5384e841a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5eea3d008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f457b4b5d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f1fa63236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831f2f41944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1f7859e1b45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9f49c1442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32ae25642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TRULS &amp; PETTER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TRULS &amp; PETTER RØRLEGGERSERVICE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11 953 632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841 984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3 627 624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Statsminister Michelsens veg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09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985 820 872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TRULS &amp; PETTER RØRLEGGERSERVICE AS</a:t>
            </a:r>
          </a:p>
        </p:txBody>
      </p:sp>
    </p:spTree>
  </p:cSld>
  <p:clrMapOvr>
    <a:masterClrMapping xmlns:a="http://schemas.openxmlformats.org/drawingml/2006/main"/>
  </p:clrMapOvr>
</p:sld>
</file>