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47a787f6d942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48d945b47145e9"/>
  </p:sldMasterIdLst>
  <p:sldIdLst>
    <p:sldId xmlns:r="http://schemas.openxmlformats.org/officeDocument/2006/relationships" id="256" r:id="Ree7b50b7962d482d"/>
    <p:sldId xmlns:r="http://schemas.openxmlformats.org/officeDocument/2006/relationships" id="257" r:id="Rcbf49c39f2cd4601"/>
    <p:sldId xmlns:r="http://schemas.openxmlformats.org/officeDocument/2006/relationships" id="258" r:id="R06645bd1617b4ca4"/>
    <p:sldId xmlns:r="http://schemas.openxmlformats.org/officeDocument/2006/relationships" id="259" r:id="R5f9547f5bc31423e"/>
    <p:sldId xmlns:r="http://schemas.openxmlformats.org/officeDocument/2006/relationships" id="260" r:id="R1905437b16474d38"/>
    <p:sldId xmlns:r="http://schemas.openxmlformats.org/officeDocument/2006/relationships" id="261" r:id="R39739ec9bc2e4128"/>
    <p:sldId xmlns:r="http://schemas.openxmlformats.org/officeDocument/2006/relationships" id="262" r:id="R9d57b3be137743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8d945b47145e9" /><Relationship Type="http://schemas.openxmlformats.org/officeDocument/2006/relationships/slide" Target="/ppt/slides/slide1.xml" Id="Ree7b50b7962d482d" /><Relationship Type="http://schemas.openxmlformats.org/officeDocument/2006/relationships/slide" Target="/ppt/slides/slide2.xml" Id="Rcbf49c39f2cd4601" /><Relationship Type="http://schemas.openxmlformats.org/officeDocument/2006/relationships/slide" Target="/ppt/slides/slide3.xml" Id="R06645bd1617b4ca4" /><Relationship Type="http://schemas.openxmlformats.org/officeDocument/2006/relationships/slide" Target="/ppt/slides/slide4.xml" Id="R5f9547f5bc31423e" /><Relationship Type="http://schemas.openxmlformats.org/officeDocument/2006/relationships/slide" Target="/ppt/slides/slide5.xml" Id="R1905437b16474d38" /><Relationship Type="http://schemas.openxmlformats.org/officeDocument/2006/relationships/slide" Target="/ppt/slides/slide6.xml" Id="R39739ec9bc2e4128" /><Relationship Type="http://schemas.openxmlformats.org/officeDocument/2006/relationships/slide" Target="/ppt/slides/slide7.xml" Id="R9d57b3be137743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a74301b3e42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18ffc9ac24d7b" /><Relationship Type="http://schemas.openxmlformats.org/officeDocument/2006/relationships/theme" Target="/ppt/slideMasters/theme/theme1.xml" Id="R071f02ff7f4a40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218ffc9ac24d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087f9036e44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ba040e6d941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18b3751a84a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bb66cb0cf4d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4aceb8de946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b2261b05343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e81f09cd94a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ASBJØRN BREKK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BREKK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ASBJØRN BREKK AS ble etablert [år] og holder til i Rørvik.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BREKK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BREKK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BREKK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996 449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6 344 853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7 625 996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BREKK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ARE  –  43,8 %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ASBJØRN ROAR  –  43,8 %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LARS PEDER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TRINE ÅSE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DEKKERHUS MARIANNE BREKK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BREKK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7900 Rørvik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39 19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985 849 773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BREKK AS</a:t>
            </a:r>
          </a:p>
        </p:txBody>
      </p:sp>
    </p:spTree>
  </p:cSld>
  <p:clrMapOvr>
    <a:masterClrMapping xmlns:a="http://schemas.openxmlformats.org/drawingml/2006/main"/>
  </p:clrMapOvr>
</p:sld>
</file>