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94a2011b7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2b621cc1b342d0"/>
  </p:sldMasterIdLst>
  <p:sldIdLst>
    <p:sldId xmlns:r="http://schemas.openxmlformats.org/officeDocument/2006/relationships" id="256" r:id="R0fabde9635894910"/>
    <p:sldId xmlns:r="http://schemas.openxmlformats.org/officeDocument/2006/relationships" id="257" r:id="Raf70bdfcc2ff47ca"/>
    <p:sldId xmlns:r="http://schemas.openxmlformats.org/officeDocument/2006/relationships" id="258" r:id="R3073408538a94d37"/>
    <p:sldId xmlns:r="http://schemas.openxmlformats.org/officeDocument/2006/relationships" id="259" r:id="R0af12e3ccb2145e0"/>
    <p:sldId xmlns:r="http://schemas.openxmlformats.org/officeDocument/2006/relationships" id="260" r:id="R033e08e96c264512"/>
    <p:sldId xmlns:r="http://schemas.openxmlformats.org/officeDocument/2006/relationships" id="261" r:id="R8f9c92aa15714c8f"/>
    <p:sldId xmlns:r="http://schemas.openxmlformats.org/officeDocument/2006/relationships" id="262" r:id="Ra9777e782fef41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b621cc1b342d0" /><Relationship Type="http://schemas.openxmlformats.org/officeDocument/2006/relationships/slide" Target="/ppt/slides/slide1.xml" Id="R0fabde9635894910" /><Relationship Type="http://schemas.openxmlformats.org/officeDocument/2006/relationships/slide" Target="/ppt/slides/slide2.xml" Id="Raf70bdfcc2ff47ca" /><Relationship Type="http://schemas.openxmlformats.org/officeDocument/2006/relationships/slide" Target="/ppt/slides/slide3.xml" Id="R3073408538a94d37" /><Relationship Type="http://schemas.openxmlformats.org/officeDocument/2006/relationships/slide" Target="/ppt/slides/slide4.xml" Id="R0af12e3ccb2145e0" /><Relationship Type="http://schemas.openxmlformats.org/officeDocument/2006/relationships/slide" Target="/ppt/slides/slide5.xml" Id="R033e08e96c264512" /><Relationship Type="http://schemas.openxmlformats.org/officeDocument/2006/relationships/slide" Target="/ppt/slides/slide6.xml" Id="R8f9c92aa15714c8f" /><Relationship Type="http://schemas.openxmlformats.org/officeDocument/2006/relationships/slide" Target="/ppt/slides/slide7.xml" Id="Ra9777e782fef41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adf733cde47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092fffe1c4dae" /><Relationship Type="http://schemas.openxmlformats.org/officeDocument/2006/relationships/theme" Target="/ppt/slideMasters/theme/theme1.xml" Id="R1915bcdf45ab43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092fffe1c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28c849df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f3e3c34c947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054de118b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fd663e0d441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7b929ec37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37094f535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b49a68d33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