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05c72c2e9b147e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916af28626b45c2"/>
  </p:sldMasterIdLst>
  <p:sldIdLst>
    <p:sldId xmlns:r="http://schemas.openxmlformats.org/officeDocument/2006/relationships" id="256" r:id="Rfacbf3d90e1d4970"/>
    <p:sldId xmlns:r="http://schemas.openxmlformats.org/officeDocument/2006/relationships" id="257" r:id="R79d3afcb00fd4585"/>
    <p:sldId xmlns:r="http://schemas.openxmlformats.org/officeDocument/2006/relationships" id="258" r:id="R5b43067231914c21"/>
    <p:sldId xmlns:r="http://schemas.openxmlformats.org/officeDocument/2006/relationships" id="259" r:id="R7837bdd250c84408"/>
    <p:sldId xmlns:r="http://schemas.openxmlformats.org/officeDocument/2006/relationships" id="260" r:id="Rf48c2ce3cef24a65"/>
    <p:sldId xmlns:r="http://schemas.openxmlformats.org/officeDocument/2006/relationships" id="261" r:id="R71f44afeb0b441fc"/>
    <p:sldId xmlns:r="http://schemas.openxmlformats.org/officeDocument/2006/relationships" id="262" r:id="Rcc1db7fc4f3c49f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916af28626b45c2" /><Relationship Type="http://schemas.openxmlformats.org/officeDocument/2006/relationships/slide" Target="/ppt/slides/slide1.xml" Id="Rfacbf3d90e1d4970" /><Relationship Type="http://schemas.openxmlformats.org/officeDocument/2006/relationships/slide" Target="/ppt/slides/slide2.xml" Id="R79d3afcb00fd4585" /><Relationship Type="http://schemas.openxmlformats.org/officeDocument/2006/relationships/slide" Target="/ppt/slides/slide3.xml" Id="R5b43067231914c21" /><Relationship Type="http://schemas.openxmlformats.org/officeDocument/2006/relationships/slide" Target="/ppt/slides/slide4.xml" Id="R7837bdd250c84408" /><Relationship Type="http://schemas.openxmlformats.org/officeDocument/2006/relationships/slide" Target="/ppt/slides/slide5.xml" Id="Rf48c2ce3cef24a65" /><Relationship Type="http://schemas.openxmlformats.org/officeDocument/2006/relationships/slide" Target="/ppt/slides/slide6.xml" Id="R71f44afeb0b441fc" /><Relationship Type="http://schemas.openxmlformats.org/officeDocument/2006/relationships/slide" Target="/ppt/slides/slide7.xml" Id="Rcc1db7fc4f3c49f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fb9510fbe2f44e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34e7843cca494e" /><Relationship Type="http://schemas.openxmlformats.org/officeDocument/2006/relationships/theme" Target="/ppt/slideMasters/theme/theme1.xml" Id="R36495aaf8de14ef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a34e7843cca494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37b439f6cb48b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c3221b52bf435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24b7ae08f14f3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0312d5492447c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cb8cebab374ea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4c203ec75a4b1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8fa884b0d24fa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VEKSTRA EIER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VEKSTRA EIER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VEKSTRA EIER AS ble etablert [år] og holder til i Hamar.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VEKSTRA EIER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VEKSTRA EIER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VEKSTRA EIER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300 174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−135 764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−84 391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5 628 043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5 651 649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VEKSTRA EIER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VEKSTRA NORD-ØST SA  –  20,2 %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HEDEMARKEN REGNSKAP AS  –  8,1 %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VEKSTRA ENGERDAL SA  –  8,1 %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VEKSTRA NORDRE VESTFOLD SA  –  8,1 %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VEKSTRA REGNSKAP ELVERUM AS  –  8,1 %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VEKSTRA FJORD REKNESKAP AS  –  7,7 %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VEKSTRA EIER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Torggata 81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2317 Hamar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katrine.solberg@okoraad.no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www.okoraad.no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985 863 539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VEKSTRA EIER AS</a:t>
            </a:r>
          </a:p>
        </p:txBody>
      </p:sp>
    </p:spTree>
  </p:cSld>
  <p:clrMapOvr>
    <a:masterClrMapping xmlns:a="http://schemas.openxmlformats.org/drawingml/2006/main"/>
  </p:clrMapOvr>
</p:sld>
</file>