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6ddad22aca48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795684d6704d49"/>
  </p:sldMasterIdLst>
  <p:sldIdLst>
    <p:sldId xmlns:r="http://schemas.openxmlformats.org/officeDocument/2006/relationships" id="256" r:id="Ra4715d9f9747425c"/>
    <p:sldId xmlns:r="http://schemas.openxmlformats.org/officeDocument/2006/relationships" id="257" r:id="Rb6a9683644e844a1"/>
    <p:sldId xmlns:r="http://schemas.openxmlformats.org/officeDocument/2006/relationships" id="258" r:id="R5e3c46a9e63e488a"/>
    <p:sldId xmlns:r="http://schemas.openxmlformats.org/officeDocument/2006/relationships" id="259" r:id="Rdd35cdfb16764001"/>
    <p:sldId xmlns:r="http://schemas.openxmlformats.org/officeDocument/2006/relationships" id="260" r:id="R0d1fd05577ab425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795684d6704d49" /><Relationship Type="http://schemas.openxmlformats.org/officeDocument/2006/relationships/slide" Target="/ppt/slides/slide1.xml" Id="Ra4715d9f9747425c" /><Relationship Type="http://schemas.openxmlformats.org/officeDocument/2006/relationships/slide" Target="/ppt/slides/slide2.xml" Id="Rb6a9683644e844a1" /><Relationship Type="http://schemas.openxmlformats.org/officeDocument/2006/relationships/slide" Target="/ppt/slides/slide3.xml" Id="R5e3c46a9e63e488a" /><Relationship Type="http://schemas.openxmlformats.org/officeDocument/2006/relationships/slide" Target="/ppt/slides/slide4.xml" Id="Rdd35cdfb16764001" /><Relationship Type="http://schemas.openxmlformats.org/officeDocument/2006/relationships/slide" Target="/ppt/slides/slide5.xml" Id="R0d1fd05577ab425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3de21ee21d40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4480b8e1bd4447" /><Relationship Type="http://schemas.openxmlformats.org/officeDocument/2006/relationships/theme" Target="/ppt/slideMasters/theme/theme1.xml" Id="R3c0083306f194a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4480b8e1bd44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a7c73d29c940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cdfb45d05745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e76647a63640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50a9b5d8ed43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f28a0572e44b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ASKER MARINA BRYGGE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MARINA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ASKER MARINA BRYGGE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MARINA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MARINA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MARINA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985 874 913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MARINA BRYGGE AS</a:t>
            </a:r>
          </a:p>
        </p:txBody>
      </p:sp>
    </p:spTree>
  </p:cSld>
  <p:clrMapOvr>
    <a:masterClrMapping xmlns:a="http://schemas.openxmlformats.org/drawingml/2006/main"/>
  </p:clrMapOvr>
</p:sld>
</file>