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47aafa39d34d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9dd40295214b57"/>
  </p:sldMasterIdLst>
  <p:sldIdLst>
    <p:sldId xmlns:r="http://schemas.openxmlformats.org/officeDocument/2006/relationships" id="256" r:id="R88250d465de54eb3"/>
    <p:sldId xmlns:r="http://schemas.openxmlformats.org/officeDocument/2006/relationships" id="257" r:id="R9e6d1416e0dc4e0b"/>
    <p:sldId xmlns:r="http://schemas.openxmlformats.org/officeDocument/2006/relationships" id="258" r:id="Rb1efc14ff45d4fb6"/>
    <p:sldId xmlns:r="http://schemas.openxmlformats.org/officeDocument/2006/relationships" id="259" r:id="R43c4314aec2f47e8"/>
    <p:sldId xmlns:r="http://schemas.openxmlformats.org/officeDocument/2006/relationships" id="260" r:id="R51c906da2542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dd40295214b57" /><Relationship Type="http://schemas.openxmlformats.org/officeDocument/2006/relationships/slide" Target="/ppt/slides/slide1.xml" Id="R88250d465de54eb3" /><Relationship Type="http://schemas.openxmlformats.org/officeDocument/2006/relationships/slide" Target="/ppt/slides/slide2.xml" Id="R9e6d1416e0dc4e0b" /><Relationship Type="http://schemas.openxmlformats.org/officeDocument/2006/relationships/slide" Target="/ppt/slides/slide3.xml" Id="Rb1efc14ff45d4fb6" /><Relationship Type="http://schemas.openxmlformats.org/officeDocument/2006/relationships/slide" Target="/ppt/slides/slide4.xml" Id="R43c4314aec2f47e8" /><Relationship Type="http://schemas.openxmlformats.org/officeDocument/2006/relationships/slide" Target="/ppt/slides/slide5.xml" Id="R51c906da2542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a1e3f18e764e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b065bcdd3476b" /><Relationship Type="http://schemas.openxmlformats.org/officeDocument/2006/relationships/theme" Target="/ppt/slideMasters/theme/theme1.xml" Id="Ra16e0c8e38e942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1b065bcdd347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ff1abf1c749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f54d36daf46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5dd12ed924a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4a1f6f35643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cf944aa4e46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OCEAN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OCEAN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OCEAN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OCEAN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OCEAN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OCEAN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985 879 532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OCEAN AS</a:t>
            </a:r>
          </a:p>
        </p:txBody>
      </p:sp>
    </p:spTree>
  </p:cSld>
  <p:clrMapOvr>
    <a:masterClrMapping xmlns:a="http://schemas.openxmlformats.org/drawingml/2006/main"/>
  </p:clrMapOvr>
</p:sld>
</file>