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1db091875764cb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35c7d6d3f924dcf"/>
  </p:sldMasterIdLst>
  <p:sldIdLst>
    <p:sldId xmlns:r="http://schemas.openxmlformats.org/officeDocument/2006/relationships" id="256" r:id="R120d5364660442b5"/>
    <p:sldId xmlns:r="http://schemas.openxmlformats.org/officeDocument/2006/relationships" id="257" r:id="R24ef80f69a6e460e"/>
    <p:sldId xmlns:r="http://schemas.openxmlformats.org/officeDocument/2006/relationships" id="258" r:id="Rf6e9b4cec3dc4964"/>
    <p:sldId xmlns:r="http://schemas.openxmlformats.org/officeDocument/2006/relationships" id="259" r:id="R0a3db5419a524944"/>
    <p:sldId xmlns:r="http://schemas.openxmlformats.org/officeDocument/2006/relationships" id="260" r:id="R09a7082ee9834b5a"/>
    <p:sldId xmlns:r="http://schemas.openxmlformats.org/officeDocument/2006/relationships" id="261" r:id="R987b8dfdff5a404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35c7d6d3f924dcf" /><Relationship Type="http://schemas.openxmlformats.org/officeDocument/2006/relationships/slide" Target="/ppt/slides/slide1.xml" Id="R120d5364660442b5" /><Relationship Type="http://schemas.openxmlformats.org/officeDocument/2006/relationships/slide" Target="/ppt/slides/slide2.xml" Id="R24ef80f69a6e460e" /><Relationship Type="http://schemas.openxmlformats.org/officeDocument/2006/relationships/slide" Target="/ppt/slides/slide3.xml" Id="Rf6e9b4cec3dc4964" /><Relationship Type="http://schemas.openxmlformats.org/officeDocument/2006/relationships/slide" Target="/ppt/slides/slide4.xml" Id="R0a3db5419a524944" /><Relationship Type="http://schemas.openxmlformats.org/officeDocument/2006/relationships/slide" Target="/ppt/slides/slide5.xml" Id="R09a7082ee9834b5a" /><Relationship Type="http://schemas.openxmlformats.org/officeDocument/2006/relationships/slide" Target="/ppt/slides/slide6.xml" Id="R987b8dfdff5a404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ad02ee821ab456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dde7c110414769" /><Relationship Type="http://schemas.openxmlformats.org/officeDocument/2006/relationships/theme" Target="/ppt/slideMasters/theme/theme1.xml" Id="Rafac8ed54b754ac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0dde7c11041476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8d0f7efa394ca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21c06797ce4c7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bac0e1e5d1435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7f08c0db514ed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e804c38cbf4d2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edb5c88c684b2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EQUINOR ENERGY INTERNATIONAL VENEZUELA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EQUINOR ENERGY INTERNATIONAL VENEZUELA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EQUINOR ENERGY INTERNATIONAL VENEZUELA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EQUINOR ENERGY INTERNATIONAL VENEZUELA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EQUINOR ENERGY INTERNATIONAL VENEZUELA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EQUINOR ENERGY INTERNATIONAL VENEZUELA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985 999 708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EQUINOR ENERGY INTERNATIONAL VENEZUELA AS</a:t>
            </a:r>
          </a:p>
        </p:txBody>
      </p:sp>
    </p:spTree>
  </p:cSld>
  <p:clrMapOvr>
    <a:masterClrMapping xmlns:a="http://schemas.openxmlformats.org/drawingml/2006/main"/>
  </p:clrMapOvr>
</p:sld>
</file>