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87653b841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44fc1eab6843b1"/>
  </p:sldMasterIdLst>
  <p:sldIdLst>
    <p:sldId xmlns:r="http://schemas.openxmlformats.org/officeDocument/2006/relationships" id="256" r:id="Ra36109e70ba84e19"/>
    <p:sldId xmlns:r="http://schemas.openxmlformats.org/officeDocument/2006/relationships" id="257" r:id="Rdfc03a69ced84da4"/>
    <p:sldId xmlns:r="http://schemas.openxmlformats.org/officeDocument/2006/relationships" id="258" r:id="R174a57ac09764f58"/>
    <p:sldId xmlns:r="http://schemas.openxmlformats.org/officeDocument/2006/relationships" id="259" r:id="Rb3b1538248ec4208"/>
    <p:sldId xmlns:r="http://schemas.openxmlformats.org/officeDocument/2006/relationships" id="260" r:id="R59c945ec1e544ccb"/>
    <p:sldId xmlns:r="http://schemas.openxmlformats.org/officeDocument/2006/relationships" id="261" r:id="Rfa514e052919432f"/>
    <p:sldId xmlns:r="http://schemas.openxmlformats.org/officeDocument/2006/relationships" id="262" r:id="R566981583f74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4fc1eab6843b1" /><Relationship Type="http://schemas.openxmlformats.org/officeDocument/2006/relationships/slide" Target="/ppt/slides/slide1.xml" Id="Ra36109e70ba84e19" /><Relationship Type="http://schemas.openxmlformats.org/officeDocument/2006/relationships/slide" Target="/ppt/slides/slide2.xml" Id="Rdfc03a69ced84da4" /><Relationship Type="http://schemas.openxmlformats.org/officeDocument/2006/relationships/slide" Target="/ppt/slides/slide3.xml" Id="R174a57ac09764f58" /><Relationship Type="http://schemas.openxmlformats.org/officeDocument/2006/relationships/slide" Target="/ppt/slides/slide4.xml" Id="Rb3b1538248ec4208" /><Relationship Type="http://schemas.openxmlformats.org/officeDocument/2006/relationships/slide" Target="/ppt/slides/slide5.xml" Id="R59c945ec1e544ccb" /><Relationship Type="http://schemas.openxmlformats.org/officeDocument/2006/relationships/slide" Target="/ppt/slides/slide6.xml" Id="Rfa514e052919432f" /><Relationship Type="http://schemas.openxmlformats.org/officeDocument/2006/relationships/slide" Target="/ppt/slides/slide7.xml" Id="R566981583f74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9ca7fcb07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b5e1e9194b9e" /><Relationship Type="http://schemas.openxmlformats.org/officeDocument/2006/relationships/theme" Target="/ppt/slideMasters/theme/theme1.xml" Id="Rd6e2ac297685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eb5e1e919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6fbd3b2bf48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79085dd11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4220fb07842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9fd4ce983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d2cc8906a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e88e7eaf4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ca2b6fc0e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