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06106c599f45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07d987e1294daf"/>
  </p:sldMasterIdLst>
  <p:sldIdLst>
    <p:sldId xmlns:r="http://schemas.openxmlformats.org/officeDocument/2006/relationships" id="256" r:id="Re1feeb9052774ca9"/>
    <p:sldId xmlns:r="http://schemas.openxmlformats.org/officeDocument/2006/relationships" id="257" r:id="Reb8fcf5e9d3d49c7"/>
    <p:sldId xmlns:r="http://schemas.openxmlformats.org/officeDocument/2006/relationships" id="258" r:id="Rafe6e3808c304c0b"/>
    <p:sldId xmlns:r="http://schemas.openxmlformats.org/officeDocument/2006/relationships" id="259" r:id="R71dcff29ec754d88"/>
    <p:sldId xmlns:r="http://schemas.openxmlformats.org/officeDocument/2006/relationships" id="260" r:id="Rd3001f0dc3e94a84"/>
    <p:sldId xmlns:r="http://schemas.openxmlformats.org/officeDocument/2006/relationships" id="261" r:id="R94ac46abec9c4f80"/>
    <p:sldId xmlns:r="http://schemas.openxmlformats.org/officeDocument/2006/relationships" id="262" r:id="R5fee29d030584e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07d987e1294daf" /><Relationship Type="http://schemas.openxmlformats.org/officeDocument/2006/relationships/slide" Target="/ppt/slides/slide1.xml" Id="Re1feeb9052774ca9" /><Relationship Type="http://schemas.openxmlformats.org/officeDocument/2006/relationships/slide" Target="/ppt/slides/slide2.xml" Id="Reb8fcf5e9d3d49c7" /><Relationship Type="http://schemas.openxmlformats.org/officeDocument/2006/relationships/slide" Target="/ppt/slides/slide3.xml" Id="Rafe6e3808c304c0b" /><Relationship Type="http://schemas.openxmlformats.org/officeDocument/2006/relationships/slide" Target="/ppt/slides/slide4.xml" Id="R71dcff29ec754d88" /><Relationship Type="http://schemas.openxmlformats.org/officeDocument/2006/relationships/slide" Target="/ppt/slides/slide5.xml" Id="Rd3001f0dc3e94a84" /><Relationship Type="http://schemas.openxmlformats.org/officeDocument/2006/relationships/slide" Target="/ppt/slides/slide6.xml" Id="R94ac46abec9c4f80" /><Relationship Type="http://schemas.openxmlformats.org/officeDocument/2006/relationships/slide" Target="/ppt/slides/slide7.xml" Id="R5fee29d030584e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f3dab5972a40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34a0a7a7c4fdc" /><Relationship Type="http://schemas.openxmlformats.org/officeDocument/2006/relationships/theme" Target="/ppt/slideMasters/theme/theme1.xml" Id="Ra4f0cd870db547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334a0a7a7c4f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4225f594644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44008d74c4e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a6994398644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c3aaefee445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e523cabbf47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dd209f59440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26ee23b924c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−5 143 975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40 576 019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368 749 003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417 323 123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OLE HELLING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OLE HELLING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986 019 170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 AS</a:t>
            </a:r>
          </a:p>
        </p:txBody>
      </p:sp>
    </p:spTree>
  </p:cSld>
  <p:clrMapOvr>
    <a:masterClrMapping xmlns:a="http://schemas.openxmlformats.org/drawingml/2006/main"/>
  </p:clrMapOvr>
</p:sld>
</file>