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922260aea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f7b0607bc41a8"/>
  </p:sldMasterIdLst>
  <p:sldIdLst>
    <p:sldId xmlns:r="http://schemas.openxmlformats.org/officeDocument/2006/relationships" id="256" r:id="R63b253a4a0064c5c"/>
    <p:sldId xmlns:r="http://schemas.openxmlformats.org/officeDocument/2006/relationships" id="257" r:id="R45a2ec9a6890418f"/>
    <p:sldId xmlns:r="http://schemas.openxmlformats.org/officeDocument/2006/relationships" id="258" r:id="R9035082d056f49df"/>
    <p:sldId xmlns:r="http://schemas.openxmlformats.org/officeDocument/2006/relationships" id="259" r:id="R1aec77a1acb84285"/>
    <p:sldId xmlns:r="http://schemas.openxmlformats.org/officeDocument/2006/relationships" id="260" r:id="R5f80b536737d49b2"/>
    <p:sldId xmlns:r="http://schemas.openxmlformats.org/officeDocument/2006/relationships" id="261" r:id="Rfaa29df94feb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f7b0607bc41a8" /><Relationship Type="http://schemas.openxmlformats.org/officeDocument/2006/relationships/slide" Target="/ppt/slides/slide1.xml" Id="R63b253a4a0064c5c" /><Relationship Type="http://schemas.openxmlformats.org/officeDocument/2006/relationships/slide" Target="/ppt/slides/slide2.xml" Id="R45a2ec9a6890418f" /><Relationship Type="http://schemas.openxmlformats.org/officeDocument/2006/relationships/slide" Target="/ppt/slides/slide3.xml" Id="R9035082d056f49df" /><Relationship Type="http://schemas.openxmlformats.org/officeDocument/2006/relationships/slide" Target="/ppt/slides/slide4.xml" Id="R1aec77a1acb84285" /><Relationship Type="http://schemas.openxmlformats.org/officeDocument/2006/relationships/slide" Target="/ppt/slides/slide5.xml" Id="R5f80b536737d49b2" /><Relationship Type="http://schemas.openxmlformats.org/officeDocument/2006/relationships/slide" Target="/ppt/slides/slide6.xml" Id="Rfaa29df94feb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bca67b1db46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29388509e4c14" /><Relationship Type="http://schemas.openxmlformats.org/officeDocument/2006/relationships/theme" Target="/ppt/slideMasters/theme/theme1.xml" Id="Ra757566df79e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29388509e4c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a0e04350b4e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73d9fd4e4a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79e8a35114e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89e902b64a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abd3cea5c49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16d21270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KENAN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KENAN CONSULTING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986 032 002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KENAN CONSULTING AS</a:t>
            </a:r>
          </a:p>
        </p:txBody>
      </p:sp>
    </p:spTree>
  </p:cSld>
  <p:clrMapOvr>
    <a:masterClrMapping xmlns:a="http://schemas.openxmlformats.org/drawingml/2006/main"/>
  </p:clrMapOvr>
</p:sld>
</file>