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9a8034c0c244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48a67b90fb42f9"/>
  </p:sldMasterIdLst>
  <p:sldIdLst>
    <p:sldId xmlns:r="http://schemas.openxmlformats.org/officeDocument/2006/relationships" id="256" r:id="Rc37bed3c51434b2a"/>
    <p:sldId xmlns:r="http://schemas.openxmlformats.org/officeDocument/2006/relationships" id="257" r:id="R0a02066b5e234265"/>
    <p:sldId xmlns:r="http://schemas.openxmlformats.org/officeDocument/2006/relationships" id="258" r:id="R23e5baca4a6c43e0"/>
    <p:sldId xmlns:r="http://schemas.openxmlformats.org/officeDocument/2006/relationships" id="259" r:id="Rcec7810ccfc84c10"/>
    <p:sldId xmlns:r="http://schemas.openxmlformats.org/officeDocument/2006/relationships" id="260" r:id="R6e075559ab6449fc"/>
    <p:sldId xmlns:r="http://schemas.openxmlformats.org/officeDocument/2006/relationships" id="261" r:id="R1c73648ab3904bb9"/>
    <p:sldId xmlns:r="http://schemas.openxmlformats.org/officeDocument/2006/relationships" id="262" r:id="R917498af99aa41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8a67b90fb42f9" /><Relationship Type="http://schemas.openxmlformats.org/officeDocument/2006/relationships/slide" Target="/ppt/slides/slide1.xml" Id="Rc37bed3c51434b2a" /><Relationship Type="http://schemas.openxmlformats.org/officeDocument/2006/relationships/slide" Target="/ppt/slides/slide2.xml" Id="R0a02066b5e234265" /><Relationship Type="http://schemas.openxmlformats.org/officeDocument/2006/relationships/slide" Target="/ppt/slides/slide3.xml" Id="R23e5baca4a6c43e0" /><Relationship Type="http://schemas.openxmlformats.org/officeDocument/2006/relationships/slide" Target="/ppt/slides/slide4.xml" Id="Rcec7810ccfc84c10" /><Relationship Type="http://schemas.openxmlformats.org/officeDocument/2006/relationships/slide" Target="/ppt/slides/slide5.xml" Id="R6e075559ab6449fc" /><Relationship Type="http://schemas.openxmlformats.org/officeDocument/2006/relationships/slide" Target="/ppt/slides/slide6.xml" Id="R1c73648ab3904bb9" /><Relationship Type="http://schemas.openxmlformats.org/officeDocument/2006/relationships/slide" Target="/ppt/slides/slide7.xml" Id="R917498af99aa41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84c04738448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494dcdaea240b4" /><Relationship Type="http://schemas.openxmlformats.org/officeDocument/2006/relationships/theme" Target="/ppt/slideMasters/theme/theme1.xml" Id="Rbbe9bcad523e48a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494dcdaea240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3f61b1988d4c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28a228d4a41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9ca53618241e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70c6313944a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2f4d90e24e4c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02b88ae7f4d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0c7d85c934e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PINAR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PINAR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363 577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392 048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HOLEN LENNART GRØTT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Østensjøveien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986 062 521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PINAR INVEST AS</a:t>
            </a:r>
          </a:p>
        </p:txBody>
      </p:sp>
    </p:spTree>
  </p:cSld>
  <p:clrMapOvr>
    <a:masterClrMapping xmlns:a="http://schemas.openxmlformats.org/drawingml/2006/main"/>
  </p:clrMapOvr>
</p:sld>
</file>