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94772bc42b45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33677cbb3d4e30"/>
  </p:sldMasterIdLst>
  <p:sldIdLst>
    <p:sldId xmlns:r="http://schemas.openxmlformats.org/officeDocument/2006/relationships" id="256" r:id="R5c0d83c002eb4008"/>
    <p:sldId xmlns:r="http://schemas.openxmlformats.org/officeDocument/2006/relationships" id="257" r:id="R9f5fda956a59432a"/>
    <p:sldId xmlns:r="http://schemas.openxmlformats.org/officeDocument/2006/relationships" id="258" r:id="R9cc998b9fc5d43f0"/>
    <p:sldId xmlns:r="http://schemas.openxmlformats.org/officeDocument/2006/relationships" id="259" r:id="R02578f318688414c"/>
    <p:sldId xmlns:r="http://schemas.openxmlformats.org/officeDocument/2006/relationships" id="260" r:id="R6a2c31a774f0477d"/>
    <p:sldId xmlns:r="http://schemas.openxmlformats.org/officeDocument/2006/relationships" id="261" r:id="R8915ba128ff2472c"/>
    <p:sldId xmlns:r="http://schemas.openxmlformats.org/officeDocument/2006/relationships" id="262" r:id="Rbc3fe8c401ad4c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33677cbb3d4e30" /><Relationship Type="http://schemas.openxmlformats.org/officeDocument/2006/relationships/slide" Target="/ppt/slides/slide1.xml" Id="R5c0d83c002eb4008" /><Relationship Type="http://schemas.openxmlformats.org/officeDocument/2006/relationships/slide" Target="/ppt/slides/slide2.xml" Id="R9f5fda956a59432a" /><Relationship Type="http://schemas.openxmlformats.org/officeDocument/2006/relationships/slide" Target="/ppt/slides/slide3.xml" Id="R9cc998b9fc5d43f0" /><Relationship Type="http://schemas.openxmlformats.org/officeDocument/2006/relationships/slide" Target="/ppt/slides/slide4.xml" Id="R02578f318688414c" /><Relationship Type="http://schemas.openxmlformats.org/officeDocument/2006/relationships/slide" Target="/ppt/slides/slide5.xml" Id="R6a2c31a774f0477d" /><Relationship Type="http://schemas.openxmlformats.org/officeDocument/2006/relationships/slide" Target="/ppt/slides/slide6.xml" Id="R8915ba128ff2472c" /><Relationship Type="http://schemas.openxmlformats.org/officeDocument/2006/relationships/slide" Target="/ppt/slides/slide7.xml" Id="Rbc3fe8c401ad4c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6c87acb1c4c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6cf6c93594ae2" /><Relationship Type="http://schemas.openxmlformats.org/officeDocument/2006/relationships/theme" Target="/ppt/slideMasters/theme/theme1.xml" Id="R2a0572334a0740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a6cf6c93594a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21285ba3e49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97dfa3ba84d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63cc98be544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5ca38024446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179e7cae949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b10c40c9841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7cddb95cb4e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HESPRIHOLMEN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HESPRIHOLMEN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16 070 683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17 073 110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 terrasse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66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ta@hespriholmen.no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986 071 237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