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2a12b00486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22fc41854b4731"/>
  </p:sldMasterIdLst>
  <p:sldIdLst>
    <p:sldId xmlns:r="http://schemas.openxmlformats.org/officeDocument/2006/relationships" id="256" r:id="R24d85ea4efe4414d"/>
    <p:sldId xmlns:r="http://schemas.openxmlformats.org/officeDocument/2006/relationships" id="257" r:id="R378eb79669a14b82"/>
    <p:sldId xmlns:r="http://schemas.openxmlformats.org/officeDocument/2006/relationships" id="258" r:id="R7ad7ff6332f04728"/>
    <p:sldId xmlns:r="http://schemas.openxmlformats.org/officeDocument/2006/relationships" id="259" r:id="R20718e5764a44d4b"/>
    <p:sldId xmlns:r="http://schemas.openxmlformats.org/officeDocument/2006/relationships" id="260" r:id="R66cab9a659814b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2fc41854b4731" /><Relationship Type="http://schemas.openxmlformats.org/officeDocument/2006/relationships/slide" Target="/ppt/slides/slide1.xml" Id="R24d85ea4efe4414d" /><Relationship Type="http://schemas.openxmlformats.org/officeDocument/2006/relationships/slide" Target="/ppt/slides/slide2.xml" Id="R378eb79669a14b82" /><Relationship Type="http://schemas.openxmlformats.org/officeDocument/2006/relationships/slide" Target="/ppt/slides/slide3.xml" Id="R7ad7ff6332f04728" /><Relationship Type="http://schemas.openxmlformats.org/officeDocument/2006/relationships/slide" Target="/ppt/slides/slide4.xml" Id="R20718e5764a44d4b" /><Relationship Type="http://schemas.openxmlformats.org/officeDocument/2006/relationships/slide" Target="/ppt/slides/slide5.xml" Id="R66cab9a659814b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78a2a001247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d214b51c84228" /><Relationship Type="http://schemas.openxmlformats.org/officeDocument/2006/relationships/theme" Target="/ppt/slideMasters/theme/theme1.xml" Id="R0a8f8952a89644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d214b51c8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d25c629e04a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fbf10c83c4a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d412f8d00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02e77bd39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55955676c46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 ENERGI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 ENERGI PENSJONSKASSE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48 87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arne.gunnar.holvik@gabler.no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986 086 021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