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1b2361b7a4f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a2bee14054f4e"/>
  </p:sldMasterIdLst>
  <p:sldIdLst>
    <p:sldId xmlns:r="http://schemas.openxmlformats.org/officeDocument/2006/relationships" id="256" r:id="R93f00273c96b4fdb"/>
    <p:sldId xmlns:r="http://schemas.openxmlformats.org/officeDocument/2006/relationships" id="257" r:id="R294f575e7025433f"/>
    <p:sldId xmlns:r="http://schemas.openxmlformats.org/officeDocument/2006/relationships" id="258" r:id="R3543fdc7d0d7413e"/>
    <p:sldId xmlns:r="http://schemas.openxmlformats.org/officeDocument/2006/relationships" id="259" r:id="Rdcec8e79cbb644ac"/>
    <p:sldId xmlns:r="http://schemas.openxmlformats.org/officeDocument/2006/relationships" id="260" r:id="R223c8b56fa8849dc"/>
    <p:sldId xmlns:r="http://schemas.openxmlformats.org/officeDocument/2006/relationships" id="261" r:id="Rc9c273d5035544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a2bee14054f4e" /><Relationship Type="http://schemas.openxmlformats.org/officeDocument/2006/relationships/slide" Target="/ppt/slides/slide1.xml" Id="R93f00273c96b4fdb" /><Relationship Type="http://schemas.openxmlformats.org/officeDocument/2006/relationships/slide" Target="/ppt/slides/slide2.xml" Id="R294f575e7025433f" /><Relationship Type="http://schemas.openxmlformats.org/officeDocument/2006/relationships/slide" Target="/ppt/slides/slide3.xml" Id="R3543fdc7d0d7413e" /><Relationship Type="http://schemas.openxmlformats.org/officeDocument/2006/relationships/slide" Target="/ppt/slides/slide4.xml" Id="Rdcec8e79cbb644ac" /><Relationship Type="http://schemas.openxmlformats.org/officeDocument/2006/relationships/slide" Target="/ppt/slides/slide5.xml" Id="R223c8b56fa8849dc" /><Relationship Type="http://schemas.openxmlformats.org/officeDocument/2006/relationships/slide" Target="/ppt/slides/slide6.xml" Id="Rc9c273d5035544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a02a52b9542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e589232d6499f" /><Relationship Type="http://schemas.openxmlformats.org/officeDocument/2006/relationships/theme" Target="/ppt/slideMasters/theme/theme1.xml" Id="Rb79c4c55b349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de589232d6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e4e6849e4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44a30381149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9483f753d42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7c127b3ae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51f1bbfb446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90f3261d5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