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fffcfafc924b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83aa1cc89541f0"/>
  </p:sldMasterIdLst>
  <p:sldIdLst>
    <p:sldId xmlns:r="http://schemas.openxmlformats.org/officeDocument/2006/relationships" id="256" r:id="R425580ad05f14d68"/>
    <p:sldId xmlns:r="http://schemas.openxmlformats.org/officeDocument/2006/relationships" id="257" r:id="R873375b8c2e24619"/>
    <p:sldId xmlns:r="http://schemas.openxmlformats.org/officeDocument/2006/relationships" id="258" r:id="Rbae5ba5c8f124695"/>
    <p:sldId xmlns:r="http://schemas.openxmlformats.org/officeDocument/2006/relationships" id="259" r:id="R6c317d302aec436a"/>
    <p:sldId xmlns:r="http://schemas.openxmlformats.org/officeDocument/2006/relationships" id="260" r:id="Rf31fd4900f9f4831"/>
    <p:sldId xmlns:r="http://schemas.openxmlformats.org/officeDocument/2006/relationships" id="261" r:id="R911235ba88f747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83aa1cc89541f0" /><Relationship Type="http://schemas.openxmlformats.org/officeDocument/2006/relationships/slide" Target="/ppt/slides/slide1.xml" Id="R425580ad05f14d68" /><Relationship Type="http://schemas.openxmlformats.org/officeDocument/2006/relationships/slide" Target="/ppt/slides/slide2.xml" Id="R873375b8c2e24619" /><Relationship Type="http://schemas.openxmlformats.org/officeDocument/2006/relationships/slide" Target="/ppt/slides/slide3.xml" Id="Rbae5ba5c8f124695" /><Relationship Type="http://schemas.openxmlformats.org/officeDocument/2006/relationships/slide" Target="/ppt/slides/slide4.xml" Id="R6c317d302aec436a" /><Relationship Type="http://schemas.openxmlformats.org/officeDocument/2006/relationships/slide" Target="/ppt/slides/slide5.xml" Id="Rf31fd4900f9f4831" /><Relationship Type="http://schemas.openxmlformats.org/officeDocument/2006/relationships/slide" Target="/ppt/slides/slide6.xml" Id="R911235ba88f747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ab5fd0cc949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4fd293c5b4cb3" /><Relationship Type="http://schemas.openxmlformats.org/officeDocument/2006/relationships/theme" Target="/ppt/slideMasters/theme/theme1.xml" Id="R88d3c6e7c98747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84fd293c5b4c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23f90ee514e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8c1259bca4e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8cdd41f6449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0f001b75f4f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3cb0485c14f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111862f7249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90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hanne@finregn.no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986 103 708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