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91fce44fc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392ce1b384a7a"/>
  </p:sldMasterIdLst>
  <p:sldIdLst>
    <p:sldId xmlns:r="http://schemas.openxmlformats.org/officeDocument/2006/relationships" id="256" r:id="R5ab2dc8fafcf48dc"/>
    <p:sldId xmlns:r="http://schemas.openxmlformats.org/officeDocument/2006/relationships" id="257" r:id="Rdf74cacc37f546c1"/>
    <p:sldId xmlns:r="http://schemas.openxmlformats.org/officeDocument/2006/relationships" id="258" r:id="R16cec66888d34b9a"/>
    <p:sldId xmlns:r="http://schemas.openxmlformats.org/officeDocument/2006/relationships" id="259" r:id="Rc60266c9688a4ec2"/>
    <p:sldId xmlns:r="http://schemas.openxmlformats.org/officeDocument/2006/relationships" id="260" r:id="R78645e0e81ff44cd"/>
    <p:sldId xmlns:r="http://schemas.openxmlformats.org/officeDocument/2006/relationships" id="261" r:id="R3cfda359621f4543"/>
    <p:sldId xmlns:r="http://schemas.openxmlformats.org/officeDocument/2006/relationships" id="262" r:id="Rd0d689dfdaba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392ce1b384a7a" /><Relationship Type="http://schemas.openxmlformats.org/officeDocument/2006/relationships/slide" Target="/ppt/slides/slide1.xml" Id="R5ab2dc8fafcf48dc" /><Relationship Type="http://schemas.openxmlformats.org/officeDocument/2006/relationships/slide" Target="/ppt/slides/slide2.xml" Id="Rdf74cacc37f546c1" /><Relationship Type="http://schemas.openxmlformats.org/officeDocument/2006/relationships/slide" Target="/ppt/slides/slide3.xml" Id="R16cec66888d34b9a" /><Relationship Type="http://schemas.openxmlformats.org/officeDocument/2006/relationships/slide" Target="/ppt/slides/slide4.xml" Id="Rc60266c9688a4ec2" /><Relationship Type="http://schemas.openxmlformats.org/officeDocument/2006/relationships/slide" Target="/ppt/slides/slide5.xml" Id="R78645e0e81ff44cd" /><Relationship Type="http://schemas.openxmlformats.org/officeDocument/2006/relationships/slide" Target="/ppt/slides/slide6.xml" Id="R3cfda359621f4543" /><Relationship Type="http://schemas.openxmlformats.org/officeDocument/2006/relationships/slide" Target="/ppt/slides/slide7.xml" Id="Rd0d689dfdaba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93a054cbe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8e850d8c49ad" /><Relationship Type="http://schemas.openxmlformats.org/officeDocument/2006/relationships/theme" Target="/ppt/slideMasters/theme/theme1.xml" Id="Rd4978f70e4be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d8e850d8c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bf0a10e25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8497afed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71286683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4782c82a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707b7d37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02cd14af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fc0188a6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