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aba5339bd04d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d7b0f81e364ae0"/>
  </p:sldMasterIdLst>
  <p:sldIdLst>
    <p:sldId xmlns:r="http://schemas.openxmlformats.org/officeDocument/2006/relationships" id="256" r:id="R158c058fe63147fb"/>
    <p:sldId xmlns:r="http://schemas.openxmlformats.org/officeDocument/2006/relationships" id="257" r:id="R2113fef5ec374b1a"/>
    <p:sldId xmlns:r="http://schemas.openxmlformats.org/officeDocument/2006/relationships" id="258" r:id="R54805760a7214bad"/>
    <p:sldId xmlns:r="http://schemas.openxmlformats.org/officeDocument/2006/relationships" id="259" r:id="Rcbce342503604200"/>
    <p:sldId xmlns:r="http://schemas.openxmlformats.org/officeDocument/2006/relationships" id="260" r:id="R2c0cf126053f4536"/>
    <p:sldId xmlns:r="http://schemas.openxmlformats.org/officeDocument/2006/relationships" id="261" r:id="R2719ddd775f142ab"/>
    <p:sldId xmlns:r="http://schemas.openxmlformats.org/officeDocument/2006/relationships" id="262" r:id="R398b841892a14c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d7b0f81e364ae0" /><Relationship Type="http://schemas.openxmlformats.org/officeDocument/2006/relationships/slide" Target="/ppt/slides/slide1.xml" Id="R158c058fe63147fb" /><Relationship Type="http://schemas.openxmlformats.org/officeDocument/2006/relationships/slide" Target="/ppt/slides/slide2.xml" Id="R2113fef5ec374b1a" /><Relationship Type="http://schemas.openxmlformats.org/officeDocument/2006/relationships/slide" Target="/ppt/slides/slide3.xml" Id="R54805760a7214bad" /><Relationship Type="http://schemas.openxmlformats.org/officeDocument/2006/relationships/slide" Target="/ppt/slides/slide4.xml" Id="Rcbce342503604200" /><Relationship Type="http://schemas.openxmlformats.org/officeDocument/2006/relationships/slide" Target="/ppt/slides/slide5.xml" Id="R2c0cf126053f4536" /><Relationship Type="http://schemas.openxmlformats.org/officeDocument/2006/relationships/slide" Target="/ppt/slides/slide6.xml" Id="R2719ddd775f142ab" /><Relationship Type="http://schemas.openxmlformats.org/officeDocument/2006/relationships/slide" Target="/ppt/slides/slide7.xml" Id="R398b841892a14c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869206e3d74f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d652a51694986" /><Relationship Type="http://schemas.openxmlformats.org/officeDocument/2006/relationships/theme" Target="/ppt/slideMasters/theme/theme1.xml" Id="Rc7276a9d5bad4b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dd652a516949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4bb7f7b9647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3a4a09f7f4b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9e633ca884d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16d2909af4f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1814235304e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35047bdf24f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4cbf1b36f4e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 &amp; REGNSKAP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1 846 103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