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421b9c0ff94d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8bcabffcb5457c"/>
  </p:sldMasterIdLst>
  <p:sldIdLst>
    <p:sldId xmlns:r="http://schemas.openxmlformats.org/officeDocument/2006/relationships" id="256" r:id="R7b808253288d4250"/>
    <p:sldId xmlns:r="http://schemas.openxmlformats.org/officeDocument/2006/relationships" id="257" r:id="R4a4170465489491c"/>
    <p:sldId xmlns:r="http://schemas.openxmlformats.org/officeDocument/2006/relationships" id="258" r:id="R32ef429b63f14ae9"/>
    <p:sldId xmlns:r="http://schemas.openxmlformats.org/officeDocument/2006/relationships" id="259" r:id="Rd4ceb8597a314b5d"/>
    <p:sldId xmlns:r="http://schemas.openxmlformats.org/officeDocument/2006/relationships" id="260" r:id="Rc9370d3bd6bc44a8"/>
    <p:sldId xmlns:r="http://schemas.openxmlformats.org/officeDocument/2006/relationships" id="261" r:id="R138d2af922204fd6"/>
    <p:sldId xmlns:r="http://schemas.openxmlformats.org/officeDocument/2006/relationships" id="262" r:id="Rb5f7ad36bfe243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bcabffcb5457c" /><Relationship Type="http://schemas.openxmlformats.org/officeDocument/2006/relationships/slide" Target="/ppt/slides/slide1.xml" Id="R7b808253288d4250" /><Relationship Type="http://schemas.openxmlformats.org/officeDocument/2006/relationships/slide" Target="/ppt/slides/slide2.xml" Id="R4a4170465489491c" /><Relationship Type="http://schemas.openxmlformats.org/officeDocument/2006/relationships/slide" Target="/ppt/slides/slide3.xml" Id="R32ef429b63f14ae9" /><Relationship Type="http://schemas.openxmlformats.org/officeDocument/2006/relationships/slide" Target="/ppt/slides/slide4.xml" Id="Rd4ceb8597a314b5d" /><Relationship Type="http://schemas.openxmlformats.org/officeDocument/2006/relationships/slide" Target="/ppt/slides/slide5.xml" Id="Rc9370d3bd6bc44a8" /><Relationship Type="http://schemas.openxmlformats.org/officeDocument/2006/relationships/slide" Target="/ppt/slides/slide6.xml" Id="R138d2af922204fd6" /><Relationship Type="http://schemas.openxmlformats.org/officeDocument/2006/relationships/slide" Target="/ppt/slides/slide7.xml" Id="Rb5f7ad36bfe243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d974dcf1f246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297e993bc84499" /><Relationship Type="http://schemas.openxmlformats.org/officeDocument/2006/relationships/theme" Target="/ppt/slideMasters/theme/theme1.xml" Id="R84d1329f825642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297e993bc844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19e9464bc4c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fa7ef88bde48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6dc3d13e742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cecd59f3c44c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2207cf5d0437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b13dfb37a1411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538696da34c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ATLANTIC TRADING COMPANY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TRADING COMPANY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ATLANTIC TRADING COMPANY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TRADING COMPANY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TRADING COMPANY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TRADING COMPANY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6 420 037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−4 760 905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−4 434 435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149 520 758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149 556 398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TRADING COMPANY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SKABO KNUT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SKABO KNUT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TRADING COMPANY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Fru Kroghs brygge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986 221 840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ATLANTIC TRADING COMPANY NORWAY AS</a:t>
            </a:r>
          </a:p>
        </p:txBody>
      </p:sp>
    </p:spTree>
  </p:cSld>
  <p:clrMapOvr>
    <a:masterClrMapping xmlns:a="http://schemas.openxmlformats.org/drawingml/2006/main"/>
  </p:clrMapOvr>
</p:sld>
</file>