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7462ce00b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7a21dc587845cb"/>
  </p:sldMasterIdLst>
  <p:sldIdLst>
    <p:sldId xmlns:r="http://schemas.openxmlformats.org/officeDocument/2006/relationships" id="256" r:id="R6ebb224094a8441c"/>
    <p:sldId xmlns:r="http://schemas.openxmlformats.org/officeDocument/2006/relationships" id="257" r:id="R1cd944a704104453"/>
    <p:sldId xmlns:r="http://schemas.openxmlformats.org/officeDocument/2006/relationships" id="258" r:id="R1779ef2c2c764cb1"/>
    <p:sldId xmlns:r="http://schemas.openxmlformats.org/officeDocument/2006/relationships" id="259" r:id="Ree4e4e3550ea4a71"/>
    <p:sldId xmlns:r="http://schemas.openxmlformats.org/officeDocument/2006/relationships" id="260" r:id="R464a04c16b75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a21dc587845cb" /><Relationship Type="http://schemas.openxmlformats.org/officeDocument/2006/relationships/slide" Target="/ppt/slides/slide1.xml" Id="R6ebb224094a8441c" /><Relationship Type="http://schemas.openxmlformats.org/officeDocument/2006/relationships/slide" Target="/ppt/slides/slide2.xml" Id="R1cd944a704104453" /><Relationship Type="http://schemas.openxmlformats.org/officeDocument/2006/relationships/slide" Target="/ppt/slides/slide3.xml" Id="R1779ef2c2c764cb1" /><Relationship Type="http://schemas.openxmlformats.org/officeDocument/2006/relationships/slide" Target="/ppt/slides/slide4.xml" Id="Ree4e4e3550ea4a71" /><Relationship Type="http://schemas.openxmlformats.org/officeDocument/2006/relationships/slide" Target="/ppt/slides/slide5.xml" Id="R464a04c16b75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0ee0ec6f6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44cc522154f7b" /><Relationship Type="http://schemas.openxmlformats.org/officeDocument/2006/relationships/theme" Target="/ppt/slideMasters/theme/theme1.xml" Id="R110d47db43ff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44cc522154f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e2241581a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f5e1b8b7148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69c89becc4e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794bbcc40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146356036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DIREKTORATET FOR FORVALTNING OG ØKONOMISTYRING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DIREKTORATET FOR FORVALTNING OG ØKONOMISTYRING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Lørenfaret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79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986 252 932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