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078cbd47344d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c70466f0934d49"/>
  </p:sldMasterIdLst>
  <p:sldIdLst>
    <p:sldId xmlns:r="http://schemas.openxmlformats.org/officeDocument/2006/relationships" id="256" r:id="Raaf0eac864d04145"/>
    <p:sldId xmlns:r="http://schemas.openxmlformats.org/officeDocument/2006/relationships" id="257" r:id="Rd9283e7713ff4367"/>
    <p:sldId xmlns:r="http://schemas.openxmlformats.org/officeDocument/2006/relationships" id="258" r:id="R8af4c4757db742b5"/>
    <p:sldId xmlns:r="http://schemas.openxmlformats.org/officeDocument/2006/relationships" id="259" r:id="R66f01fd3c95d436e"/>
    <p:sldId xmlns:r="http://schemas.openxmlformats.org/officeDocument/2006/relationships" id="260" r:id="R74c2d201a045487e"/>
    <p:sldId xmlns:r="http://schemas.openxmlformats.org/officeDocument/2006/relationships" id="261" r:id="Ree81a3da0be5433e"/>
    <p:sldId xmlns:r="http://schemas.openxmlformats.org/officeDocument/2006/relationships" id="262" r:id="Ra56e599fa1c04a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c70466f0934d49" /><Relationship Type="http://schemas.openxmlformats.org/officeDocument/2006/relationships/slide" Target="/ppt/slides/slide1.xml" Id="Raaf0eac864d04145" /><Relationship Type="http://schemas.openxmlformats.org/officeDocument/2006/relationships/slide" Target="/ppt/slides/slide2.xml" Id="Rd9283e7713ff4367" /><Relationship Type="http://schemas.openxmlformats.org/officeDocument/2006/relationships/slide" Target="/ppt/slides/slide3.xml" Id="R8af4c4757db742b5" /><Relationship Type="http://schemas.openxmlformats.org/officeDocument/2006/relationships/slide" Target="/ppt/slides/slide4.xml" Id="R66f01fd3c95d436e" /><Relationship Type="http://schemas.openxmlformats.org/officeDocument/2006/relationships/slide" Target="/ppt/slides/slide5.xml" Id="R74c2d201a045487e" /><Relationship Type="http://schemas.openxmlformats.org/officeDocument/2006/relationships/slide" Target="/ppt/slides/slide6.xml" Id="Ree81a3da0be5433e" /><Relationship Type="http://schemas.openxmlformats.org/officeDocument/2006/relationships/slide" Target="/ppt/slides/slide7.xml" Id="Ra56e599fa1c04a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4f713abd874d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19fb23ed84d4d" /><Relationship Type="http://schemas.openxmlformats.org/officeDocument/2006/relationships/theme" Target="/ppt/slideMasters/theme/theme1.xml" Id="R85c5e001e74f48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919fb23ed84d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deff39cae47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5041d81d54a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6f6e8c0de48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09c9037cb46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face98bd64b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6a164988443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958e70ec64b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 FUTURE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FUTURE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 FUTURE INVEST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FUTURE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FUTURE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FUTURE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501 081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−191 458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29 102 494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113 441 921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113 991 390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FUTURE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MOURSUND BJARNE  –  90,9 %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MOURSUND BJARNE  –  9,1 %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FUTURE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Utsikten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3718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986 308 091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FUTURE INVEST AS</a:t>
            </a:r>
          </a:p>
        </p:txBody>
      </p:sp>
    </p:spTree>
  </p:cSld>
  <p:clrMapOvr>
    <a:masterClrMapping xmlns:a="http://schemas.openxmlformats.org/drawingml/2006/main"/>
  </p:clrMapOvr>
</p:sld>
</file>