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7d521a413c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7c0d2fc589437e"/>
  </p:sldMasterIdLst>
  <p:sldIdLst>
    <p:sldId xmlns:r="http://schemas.openxmlformats.org/officeDocument/2006/relationships" id="256" r:id="R51cadb4632184e9f"/>
    <p:sldId xmlns:r="http://schemas.openxmlformats.org/officeDocument/2006/relationships" id="257" r:id="R101b39539a4746bf"/>
    <p:sldId xmlns:r="http://schemas.openxmlformats.org/officeDocument/2006/relationships" id="258" r:id="Rea5c2cc985124a24"/>
    <p:sldId xmlns:r="http://schemas.openxmlformats.org/officeDocument/2006/relationships" id="259" r:id="R9f484f5d3aa54ae1"/>
    <p:sldId xmlns:r="http://schemas.openxmlformats.org/officeDocument/2006/relationships" id="260" r:id="Rf97956d6ba164691"/>
    <p:sldId xmlns:r="http://schemas.openxmlformats.org/officeDocument/2006/relationships" id="261" r:id="Rdae9a3f9c64f45fe"/>
    <p:sldId xmlns:r="http://schemas.openxmlformats.org/officeDocument/2006/relationships" id="262" r:id="Rf53d679507c94f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c0d2fc589437e" /><Relationship Type="http://schemas.openxmlformats.org/officeDocument/2006/relationships/slide" Target="/ppt/slides/slide1.xml" Id="R51cadb4632184e9f" /><Relationship Type="http://schemas.openxmlformats.org/officeDocument/2006/relationships/slide" Target="/ppt/slides/slide2.xml" Id="R101b39539a4746bf" /><Relationship Type="http://schemas.openxmlformats.org/officeDocument/2006/relationships/slide" Target="/ppt/slides/slide3.xml" Id="Rea5c2cc985124a24" /><Relationship Type="http://schemas.openxmlformats.org/officeDocument/2006/relationships/slide" Target="/ppt/slides/slide4.xml" Id="R9f484f5d3aa54ae1" /><Relationship Type="http://schemas.openxmlformats.org/officeDocument/2006/relationships/slide" Target="/ppt/slides/slide5.xml" Id="Rf97956d6ba164691" /><Relationship Type="http://schemas.openxmlformats.org/officeDocument/2006/relationships/slide" Target="/ppt/slides/slide6.xml" Id="Rdae9a3f9c64f45fe" /><Relationship Type="http://schemas.openxmlformats.org/officeDocument/2006/relationships/slide" Target="/ppt/slides/slide7.xml" Id="Rf53d679507c94f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8fc5a9acb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81d6e16da45bd" /><Relationship Type="http://schemas.openxmlformats.org/officeDocument/2006/relationships/theme" Target="/ppt/slideMasters/theme/theme1.xml" Id="Rd06f188899f741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a81d6e16da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961137c5f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afef21479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b6ed6b7a84a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2c62dcbd6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7515603994b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1326955964f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656e6737042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SPIRALEN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−1 682 163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66 726 112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486 099 710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519 195 698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SVERRE MORTEN  –  61,0 %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SVERRE MORTEN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CHARLOTTE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EMILIE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 MATHIAS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Spiralen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986 342 664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SPIRALEN HOLDING AS</a:t>
            </a:r>
          </a:p>
        </p:txBody>
      </p:sp>
    </p:spTree>
  </p:cSld>
  <p:clrMapOvr>
    <a:masterClrMapping xmlns:a="http://schemas.openxmlformats.org/drawingml/2006/main"/>
  </p:clrMapOvr>
</p:sld>
</file>