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4d614bf4ef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6bb00eff241d4"/>
  </p:sldMasterIdLst>
  <p:sldIdLst>
    <p:sldId xmlns:r="http://schemas.openxmlformats.org/officeDocument/2006/relationships" id="256" r:id="Rb781cf15085243ce"/>
    <p:sldId xmlns:r="http://schemas.openxmlformats.org/officeDocument/2006/relationships" id="257" r:id="R4345fd63f8e349a3"/>
    <p:sldId xmlns:r="http://schemas.openxmlformats.org/officeDocument/2006/relationships" id="258" r:id="R11a49b2b564b4ec8"/>
    <p:sldId xmlns:r="http://schemas.openxmlformats.org/officeDocument/2006/relationships" id="259" r:id="Ra38d2464f90243d7"/>
    <p:sldId xmlns:r="http://schemas.openxmlformats.org/officeDocument/2006/relationships" id="260" r:id="Re975fa24d703453d"/>
    <p:sldId xmlns:r="http://schemas.openxmlformats.org/officeDocument/2006/relationships" id="261" r:id="Red1cf1955a5647e9"/>
    <p:sldId xmlns:r="http://schemas.openxmlformats.org/officeDocument/2006/relationships" id="262" r:id="R914314965c1c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6bb00eff241d4" /><Relationship Type="http://schemas.openxmlformats.org/officeDocument/2006/relationships/slide" Target="/ppt/slides/slide1.xml" Id="Rb781cf15085243ce" /><Relationship Type="http://schemas.openxmlformats.org/officeDocument/2006/relationships/slide" Target="/ppt/slides/slide2.xml" Id="R4345fd63f8e349a3" /><Relationship Type="http://schemas.openxmlformats.org/officeDocument/2006/relationships/slide" Target="/ppt/slides/slide3.xml" Id="R11a49b2b564b4ec8" /><Relationship Type="http://schemas.openxmlformats.org/officeDocument/2006/relationships/slide" Target="/ppt/slides/slide4.xml" Id="Ra38d2464f90243d7" /><Relationship Type="http://schemas.openxmlformats.org/officeDocument/2006/relationships/slide" Target="/ppt/slides/slide5.xml" Id="Re975fa24d703453d" /><Relationship Type="http://schemas.openxmlformats.org/officeDocument/2006/relationships/slide" Target="/ppt/slides/slide6.xml" Id="Red1cf1955a5647e9" /><Relationship Type="http://schemas.openxmlformats.org/officeDocument/2006/relationships/slide" Target="/ppt/slides/slide7.xml" Id="R914314965c1c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65a8f1ab9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85d8e1c974c13" /><Relationship Type="http://schemas.openxmlformats.org/officeDocument/2006/relationships/theme" Target="/ppt/slideMasters/theme/theme1.xml" Id="Rb8c6dc3fb26d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85d8e1c97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9be9d98e640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8cf527a194c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a18ff2380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c45608bd4e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1baf189ed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0cbac67cd4a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91e6bb08344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AWECO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AWECO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−811 259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1 054 429 765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1 066 603 265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99,6 %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AWILHELMSEN HOLDING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986 348 697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AWECO HOLDING AS</a:t>
            </a:r>
          </a:p>
        </p:txBody>
      </p:sp>
    </p:spTree>
  </p:cSld>
  <p:clrMapOvr>
    <a:masterClrMapping xmlns:a="http://schemas.openxmlformats.org/drawingml/2006/main"/>
  </p:clrMapOvr>
</p:sld>
</file>