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513b89691a84ca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67c6982fe1142e0"/>
  </p:sldMasterIdLst>
  <p:sldIdLst>
    <p:sldId xmlns:r="http://schemas.openxmlformats.org/officeDocument/2006/relationships" id="256" r:id="R591296ff54294c98"/>
    <p:sldId xmlns:r="http://schemas.openxmlformats.org/officeDocument/2006/relationships" id="257" r:id="R5e08689c726240a5"/>
    <p:sldId xmlns:r="http://schemas.openxmlformats.org/officeDocument/2006/relationships" id="258" r:id="R27409df0cee549ae"/>
    <p:sldId xmlns:r="http://schemas.openxmlformats.org/officeDocument/2006/relationships" id="259" r:id="R0e2f7fbe877b49da"/>
    <p:sldId xmlns:r="http://schemas.openxmlformats.org/officeDocument/2006/relationships" id="260" r:id="R71b36f6ab2d1427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67c6982fe1142e0" /><Relationship Type="http://schemas.openxmlformats.org/officeDocument/2006/relationships/slide" Target="/ppt/slides/slide1.xml" Id="R591296ff54294c98" /><Relationship Type="http://schemas.openxmlformats.org/officeDocument/2006/relationships/slide" Target="/ppt/slides/slide2.xml" Id="R5e08689c726240a5" /><Relationship Type="http://schemas.openxmlformats.org/officeDocument/2006/relationships/slide" Target="/ppt/slides/slide3.xml" Id="R27409df0cee549ae" /><Relationship Type="http://schemas.openxmlformats.org/officeDocument/2006/relationships/slide" Target="/ppt/slides/slide4.xml" Id="R0e2f7fbe877b49da" /><Relationship Type="http://schemas.openxmlformats.org/officeDocument/2006/relationships/slide" Target="/ppt/slides/slide5.xml" Id="R71b36f6ab2d1427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c43540c2c1a499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856c81649f49c7" /><Relationship Type="http://schemas.openxmlformats.org/officeDocument/2006/relationships/theme" Target="/ppt/slideMasters/theme/theme1.xml" Id="R0575a8c5da004ed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2856c81649f49c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ee5d2f046548e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6131760ad8409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c873de382c4a4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427d25ad864f2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b67c57155e46d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AKER BRYGGE SERVICENETT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AKER BRYGGE SERVICENETT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AKER BRYGGE SERVICENETT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AKER BRYGGE SERVICENETT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AKER BRYGGE SERVICENETT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AKER BRYGGE SERVICENETT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986 354 549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AKER BRYGGE SERVICENETT AS</a:t>
            </a:r>
          </a:p>
        </p:txBody>
      </p:sp>
    </p:spTree>
  </p:cSld>
  <p:clrMapOvr>
    <a:masterClrMapping xmlns:a="http://schemas.openxmlformats.org/drawingml/2006/main"/>
  </p:clrMapOvr>
</p:sld>
</file>