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18965c380a43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9dafb0d2114668"/>
  </p:sldMasterIdLst>
  <p:sldIdLst>
    <p:sldId xmlns:r="http://schemas.openxmlformats.org/officeDocument/2006/relationships" id="256" r:id="R1786dc713fd046ac"/>
    <p:sldId xmlns:r="http://schemas.openxmlformats.org/officeDocument/2006/relationships" id="257" r:id="R03d8dc8f1d0a422b"/>
    <p:sldId xmlns:r="http://schemas.openxmlformats.org/officeDocument/2006/relationships" id="258" r:id="R7d839ecaf4764beb"/>
    <p:sldId xmlns:r="http://schemas.openxmlformats.org/officeDocument/2006/relationships" id="259" r:id="R295e2f7d14224289"/>
    <p:sldId xmlns:r="http://schemas.openxmlformats.org/officeDocument/2006/relationships" id="260" r:id="R9a931f8d5a374cb3"/>
    <p:sldId xmlns:r="http://schemas.openxmlformats.org/officeDocument/2006/relationships" id="261" r:id="R32248e12d49042a8"/>
    <p:sldId xmlns:r="http://schemas.openxmlformats.org/officeDocument/2006/relationships" id="262" r:id="R9800cc697eea44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9dafb0d2114668" /><Relationship Type="http://schemas.openxmlformats.org/officeDocument/2006/relationships/slide" Target="/ppt/slides/slide1.xml" Id="R1786dc713fd046ac" /><Relationship Type="http://schemas.openxmlformats.org/officeDocument/2006/relationships/slide" Target="/ppt/slides/slide2.xml" Id="R03d8dc8f1d0a422b" /><Relationship Type="http://schemas.openxmlformats.org/officeDocument/2006/relationships/slide" Target="/ppt/slides/slide3.xml" Id="R7d839ecaf4764beb" /><Relationship Type="http://schemas.openxmlformats.org/officeDocument/2006/relationships/slide" Target="/ppt/slides/slide4.xml" Id="R295e2f7d14224289" /><Relationship Type="http://schemas.openxmlformats.org/officeDocument/2006/relationships/slide" Target="/ppt/slides/slide5.xml" Id="R9a931f8d5a374cb3" /><Relationship Type="http://schemas.openxmlformats.org/officeDocument/2006/relationships/slide" Target="/ppt/slides/slide6.xml" Id="R32248e12d49042a8" /><Relationship Type="http://schemas.openxmlformats.org/officeDocument/2006/relationships/slide" Target="/ppt/slides/slide7.xml" Id="R9800cc697eea44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62a09e8d8143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32eaa0e2c447f" /><Relationship Type="http://schemas.openxmlformats.org/officeDocument/2006/relationships/theme" Target="/ppt/slideMasters/theme/theme1.xml" Id="Rde232ec6067b4d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232eaa0e2c44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995fb6a7943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f6b3f5b484e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c94e85c004f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492cd9bef4c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4e30a2fe949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8ff5a5e5c48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c7183ebf047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TRIANJO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TRIANJO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2 031 952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39 438 283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42 092 657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ANKER-RASCH CHRISTIAN J  –  52,4 %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ANKER-RASCH JOHAN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ANKER-RASCH TOVE R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ANKER-RASCH TRINE-LISE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ANETTE ANKER-R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CARTAR INVEST AS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Christian Anker-Rasch, Holmenveien 36B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ca-r@online.no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986 358 056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TRIANJO INVEST AS</a:t>
            </a:r>
          </a:p>
        </p:txBody>
      </p:sp>
    </p:spTree>
  </p:cSld>
  <p:clrMapOvr>
    <a:masterClrMapping xmlns:a="http://schemas.openxmlformats.org/drawingml/2006/main"/>
  </p:clrMapOvr>
</p:sld>
</file>