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78c01ed3824b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c5545c07554b15"/>
  </p:sldMasterIdLst>
  <p:sldIdLst>
    <p:sldId xmlns:r="http://schemas.openxmlformats.org/officeDocument/2006/relationships" id="256" r:id="R6c67b54ba9ea495d"/>
    <p:sldId xmlns:r="http://schemas.openxmlformats.org/officeDocument/2006/relationships" id="257" r:id="R0271b86493d941f0"/>
    <p:sldId xmlns:r="http://schemas.openxmlformats.org/officeDocument/2006/relationships" id="258" r:id="R9f01682667d84e46"/>
    <p:sldId xmlns:r="http://schemas.openxmlformats.org/officeDocument/2006/relationships" id="259" r:id="R6959d1abd6574cc1"/>
    <p:sldId xmlns:r="http://schemas.openxmlformats.org/officeDocument/2006/relationships" id="260" r:id="R6df07f2794104f36"/>
    <p:sldId xmlns:r="http://schemas.openxmlformats.org/officeDocument/2006/relationships" id="261" r:id="Rabd5d3689b204f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c5545c07554b15" /><Relationship Type="http://schemas.openxmlformats.org/officeDocument/2006/relationships/slide" Target="/ppt/slides/slide1.xml" Id="R6c67b54ba9ea495d" /><Relationship Type="http://schemas.openxmlformats.org/officeDocument/2006/relationships/slide" Target="/ppt/slides/slide2.xml" Id="R0271b86493d941f0" /><Relationship Type="http://schemas.openxmlformats.org/officeDocument/2006/relationships/slide" Target="/ppt/slides/slide3.xml" Id="R9f01682667d84e46" /><Relationship Type="http://schemas.openxmlformats.org/officeDocument/2006/relationships/slide" Target="/ppt/slides/slide4.xml" Id="R6959d1abd6574cc1" /><Relationship Type="http://schemas.openxmlformats.org/officeDocument/2006/relationships/slide" Target="/ppt/slides/slide5.xml" Id="R6df07f2794104f36" /><Relationship Type="http://schemas.openxmlformats.org/officeDocument/2006/relationships/slide" Target="/ppt/slides/slide6.xml" Id="Rabd5d3689b204f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197acd69134c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5180979114db2" /><Relationship Type="http://schemas.openxmlformats.org/officeDocument/2006/relationships/theme" Target="/ppt/slideMasters/theme/theme1.xml" Id="R914b1815477043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65180979114d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ef4c98c0e4f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603a852d048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8de4cf7db48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9367769b249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7097620f64d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8616305634e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SANDVEN &amp; JENSEN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986 398 708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