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6c41819a8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3c92ba3944691"/>
  </p:sldMasterIdLst>
  <p:sldIdLst>
    <p:sldId xmlns:r="http://schemas.openxmlformats.org/officeDocument/2006/relationships" id="256" r:id="R636bb5ceedeb4068"/>
    <p:sldId xmlns:r="http://schemas.openxmlformats.org/officeDocument/2006/relationships" id="257" r:id="Rae436419882741a8"/>
    <p:sldId xmlns:r="http://schemas.openxmlformats.org/officeDocument/2006/relationships" id="258" r:id="R028e5b05ebb44964"/>
    <p:sldId xmlns:r="http://schemas.openxmlformats.org/officeDocument/2006/relationships" id="259" r:id="R6c1909061a8a427e"/>
    <p:sldId xmlns:r="http://schemas.openxmlformats.org/officeDocument/2006/relationships" id="260" r:id="R0b63887731334b51"/>
    <p:sldId xmlns:r="http://schemas.openxmlformats.org/officeDocument/2006/relationships" id="261" r:id="Rcebd74b1128c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3c92ba3944691" /><Relationship Type="http://schemas.openxmlformats.org/officeDocument/2006/relationships/slide" Target="/ppt/slides/slide1.xml" Id="R636bb5ceedeb4068" /><Relationship Type="http://schemas.openxmlformats.org/officeDocument/2006/relationships/slide" Target="/ppt/slides/slide2.xml" Id="Rae436419882741a8" /><Relationship Type="http://schemas.openxmlformats.org/officeDocument/2006/relationships/slide" Target="/ppt/slides/slide3.xml" Id="R028e5b05ebb44964" /><Relationship Type="http://schemas.openxmlformats.org/officeDocument/2006/relationships/slide" Target="/ppt/slides/slide4.xml" Id="R6c1909061a8a427e" /><Relationship Type="http://schemas.openxmlformats.org/officeDocument/2006/relationships/slide" Target="/ppt/slides/slide5.xml" Id="R0b63887731334b51" /><Relationship Type="http://schemas.openxmlformats.org/officeDocument/2006/relationships/slide" Target="/ppt/slides/slide6.xml" Id="Rcebd74b1128c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f4fb7c5ae42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0303238b4494" /><Relationship Type="http://schemas.openxmlformats.org/officeDocument/2006/relationships/theme" Target="/ppt/slideMasters/theme/theme1.xml" Id="R138ba2c4fdd5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10303238b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05bed306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6cc52dab44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ecdaa202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d9553581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543fb6b9e4a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12db6fced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 &amp;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SANDVEN &amp; JENSEN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 &amp; JENSEN AS</a:t>
            </a:r>
          </a:p>
        </p:txBody>
      </p:sp>
    </p:spTree>
  </p:cSld>
  <p:clrMapOvr>
    <a:masterClrMapping xmlns:a="http://schemas.openxmlformats.org/drawingml/2006/main"/>
  </p:clrMapOvr>
</p:sld>
</file>