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320a2c899442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9c7a78129f4848"/>
  </p:sldMasterIdLst>
  <p:sldIdLst>
    <p:sldId xmlns:r="http://schemas.openxmlformats.org/officeDocument/2006/relationships" id="256" r:id="R3d5f207ebd6d47d8"/>
    <p:sldId xmlns:r="http://schemas.openxmlformats.org/officeDocument/2006/relationships" id="257" r:id="R10579f366cdc48c8"/>
    <p:sldId xmlns:r="http://schemas.openxmlformats.org/officeDocument/2006/relationships" id="258" r:id="Ra865eb2fbe164e44"/>
    <p:sldId xmlns:r="http://schemas.openxmlformats.org/officeDocument/2006/relationships" id="259" r:id="R1ed7b9fa554b4537"/>
    <p:sldId xmlns:r="http://schemas.openxmlformats.org/officeDocument/2006/relationships" id="260" r:id="R291150d93cf540c2"/>
    <p:sldId xmlns:r="http://schemas.openxmlformats.org/officeDocument/2006/relationships" id="261" r:id="R48dd3c71a8664a0d"/>
    <p:sldId xmlns:r="http://schemas.openxmlformats.org/officeDocument/2006/relationships" id="262" r:id="Rd7d58a85261c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c7a78129f4848" /><Relationship Type="http://schemas.openxmlformats.org/officeDocument/2006/relationships/slide" Target="/ppt/slides/slide1.xml" Id="R3d5f207ebd6d47d8" /><Relationship Type="http://schemas.openxmlformats.org/officeDocument/2006/relationships/slide" Target="/ppt/slides/slide2.xml" Id="R10579f366cdc48c8" /><Relationship Type="http://schemas.openxmlformats.org/officeDocument/2006/relationships/slide" Target="/ppt/slides/slide3.xml" Id="Ra865eb2fbe164e44" /><Relationship Type="http://schemas.openxmlformats.org/officeDocument/2006/relationships/slide" Target="/ppt/slides/slide4.xml" Id="R1ed7b9fa554b4537" /><Relationship Type="http://schemas.openxmlformats.org/officeDocument/2006/relationships/slide" Target="/ppt/slides/slide5.xml" Id="R291150d93cf540c2" /><Relationship Type="http://schemas.openxmlformats.org/officeDocument/2006/relationships/slide" Target="/ppt/slides/slide6.xml" Id="R48dd3c71a8664a0d" /><Relationship Type="http://schemas.openxmlformats.org/officeDocument/2006/relationships/slide" Target="/ppt/slides/slide7.xml" Id="Rd7d58a85261c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2a98b38cd42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f0a5f91ae40ef" /><Relationship Type="http://schemas.openxmlformats.org/officeDocument/2006/relationships/theme" Target="/ppt/slideMasters/theme/theme1.xml" Id="R8968a9a7337a4c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5f0a5f91ae40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44e87ce0340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1a4eb2fc244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cf86f3a0542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7d2aeba6b4c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84d0e84b94a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8716f62f247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dfa022d074f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EP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 REGNSKAP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8 757 454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1 777 369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1 383 743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3 960 025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ESKIL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Sorgenfriveien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70 00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986 427 813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 REGNSKAP AS</a:t>
            </a:r>
          </a:p>
        </p:txBody>
      </p:sp>
    </p:spTree>
  </p:cSld>
  <p:clrMapOvr>
    <a:masterClrMapping xmlns:a="http://schemas.openxmlformats.org/drawingml/2006/main"/>
  </p:clrMapOvr>
</p:sld>
</file>