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2e96ff5f7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e6312afbd94316"/>
  </p:sldMasterIdLst>
  <p:sldIdLst>
    <p:sldId xmlns:r="http://schemas.openxmlformats.org/officeDocument/2006/relationships" id="256" r:id="R972575cabf4549e4"/>
    <p:sldId xmlns:r="http://schemas.openxmlformats.org/officeDocument/2006/relationships" id="257" r:id="R775a102fe3ff496e"/>
    <p:sldId xmlns:r="http://schemas.openxmlformats.org/officeDocument/2006/relationships" id="258" r:id="Rbff1673be6de4f18"/>
    <p:sldId xmlns:r="http://schemas.openxmlformats.org/officeDocument/2006/relationships" id="259" r:id="R3d4f2e258b274dab"/>
    <p:sldId xmlns:r="http://schemas.openxmlformats.org/officeDocument/2006/relationships" id="260" r:id="R4789d409ab31457a"/>
    <p:sldId xmlns:r="http://schemas.openxmlformats.org/officeDocument/2006/relationships" id="261" r:id="R17dc7cd548444341"/>
    <p:sldId xmlns:r="http://schemas.openxmlformats.org/officeDocument/2006/relationships" id="262" r:id="R6c6c37a0e592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6312afbd94316" /><Relationship Type="http://schemas.openxmlformats.org/officeDocument/2006/relationships/slide" Target="/ppt/slides/slide1.xml" Id="R972575cabf4549e4" /><Relationship Type="http://schemas.openxmlformats.org/officeDocument/2006/relationships/slide" Target="/ppt/slides/slide2.xml" Id="R775a102fe3ff496e" /><Relationship Type="http://schemas.openxmlformats.org/officeDocument/2006/relationships/slide" Target="/ppt/slides/slide3.xml" Id="Rbff1673be6de4f18" /><Relationship Type="http://schemas.openxmlformats.org/officeDocument/2006/relationships/slide" Target="/ppt/slides/slide4.xml" Id="R3d4f2e258b274dab" /><Relationship Type="http://schemas.openxmlformats.org/officeDocument/2006/relationships/slide" Target="/ppt/slides/slide5.xml" Id="R4789d409ab31457a" /><Relationship Type="http://schemas.openxmlformats.org/officeDocument/2006/relationships/slide" Target="/ppt/slides/slide6.xml" Id="R17dc7cd548444341" /><Relationship Type="http://schemas.openxmlformats.org/officeDocument/2006/relationships/slide" Target="/ppt/slides/slide7.xml" Id="R6c6c37a0e592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721a08869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e14ffb360434b" /><Relationship Type="http://schemas.openxmlformats.org/officeDocument/2006/relationships/theme" Target="/ppt/slideMasters/theme/theme1.xml" Id="Rd5ad7a21dc51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e14ffb36043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1eceaa5d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353ef1aab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ec4b98b3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c7ecf11c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4cbac68243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43231d04f48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1a9fdb95c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