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5fa4aeed04e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495d8008c4fcf"/>
  </p:sldMasterIdLst>
  <p:sldIdLst>
    <p:sldId xmlns:r="http://schemas.openxmlformats.org/officeDocument/2006/relationships" id="256" r:id="Raf5fd2ea8a34486f"/>
    <p:sldId xmlns:r="http://schemas.openxmlformats.org/officeDocument/2006/relationships" id="257" r:id="R7c6dfdecbe1d45fd"/>
    <p:sldId xmlns:r="http://schemas.openxmlformats.org/officeDocument/2006/relationships" id="258" r:id="R3b2514dc3cf347b6"/>
    <p:sldId xmlns:r="http://schemas.openxmlformats.org/officeDocument/2006/relationships" id="259" r:id="R2ddd4c0f5613459c"/>
    <p:sldId xmlns:r="http://schemas.openxmlformats.org/officeDocument/2006/relationships" id="260" r:id="R8ee1d976a4a64024"/>
    <p:sldId xmlns:r="http://schemas.openxmlformats.org/officeDocument/2006/relationships" id="261" r:id="Ref98b975e04f4b5f"/>
    <p:sldId xmlns:r="http://schemas.openxmlformats.org/officeDocument/2006/relationships" id="262" r:id="R7157f1f745b243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495d8008c4fcf" /><Relationship Type="http://schemas.openxmlformats.org/officeDocument/2006/relationships/slide" Target="/ppt/slides/slide1.xml" Id="Raf5fd2ea8a34486f" /><Relationship Type="http://schemas.openxmlformats.org/officeDocument/2006/relationships/slide" Target="/ppt/slides/slide2.xml" Id="R7c6dfdecbe1d45fd" /><Relationship Type="http://schemas.openxmlformats.org/officeDocument/2006/relationships/slide" Target="/ppt/slides/slide3.xml" Id="R3b2514dc3cf347b6" /><Relationship Type="http://schemas.openxmlformats.org/officeDocument/2006/relationships/slide" Target="/ppt/slides/slide4.xml" Id="R2ddd4c0f5613459c" /><Relationship Type="http://schemas.openxmlformats.org/officeDocument/2006/relationships/slide" Target="/ppt/slides/slide5.xml" Id="R8ee1d976a4a64024" /><Relationship Type="http://schemas.openxmlformats.org/officeDocument/2006/relationships/slide" Target="/ppt/slides/slide6.xml" Id="Ref98b975e04f4b5f" /><Relationship Type="http://schemas.openxmlformats.org/officeDocument/2006/relationships/slide" Target="/ppt/slides/slide7.xml" Id="R7157f1f745b243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782603400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1bab813864484" /><Relationship Type="http://schemas.openxmlformats.org/officeDocument/2006/relationships/theme" Target="/ppt/slideMasters/theme/theme1.xml" Id="R2638e869992f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1bab81386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620760a5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8722a28c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4d2be72b1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d69f638ba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3143d992c45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58d49fd6446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522c65ce4a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