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5813130ea4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e0a0c0a1243bd"/>
  </p:sldMasterIdLst>
  <p:sldIdLst>
    <p:sldId xmlns:r="http://schemas.openxmlformats.org/officeDocument/2006/relationships" id="256" r:id="R87882f6200f44378"/>
    <p:sldId xmlns:r="http://schemas.openxmlformats.org/officeDocument/2006/relationships" id="257" r:id="Ra55a6706096a4d48"/>
    <p:sldId xmlns:r="http://schemas.openxmlformats.org/officeDocument/2006/relationships" id="258" r:id="R419204f3e99c405b"/>
    <p:sldId xmlns:r="http://schemas.openxmlformats.org/officeDocument/2006/relationships" id="259" r:id="R75dcb0c65985476b"/>
    <p:sldId xmlns:r="http://schemas.openxmlformats.org/officeDocument/2006/relationships" id="260" r:id="R7236f651beb443be"/>
    <p:sldId xmlns:r="http://schemas.openxmlformats.org/officeDocument/2006/relationships" id="261" r:id="R696ffdf2b87949fb"/>
    <p:sldId xmlns:r="http://schemas.openxmlformats.org/officeDocument/2006/relationships" id="262" r:id="Rd5e3fc90e2b3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e0a0c0a1243bd" /><Relationship Type="http://schemas.openxmlformats.org/officeDocument/2006/relationships/slide" Target="/ppt/slides/slide1.xml" Id="R87882f6200f44378" /><Relationship Type="http://schemas.openxmlformats.org/officeDocument/2006/relationships/slide" Target="/ppt/slides/slide2.xml" Id="Ra55a6706096a4d48" /><Relationship Type="http://schemas.openxmlformats.org/officeDocument/2006/relationships/slide" Target="/ppt/slides/slide3.xml" Id="R419204f3e99c405b" /><Relationship Type="http://schemas.openxmlformats.org/officeDocument/2006/relationships/slide" Target="/ppt/slides/slide4.xml" Id="R75dcb0c65985476b" /><Relationship Type="http://schemas.openxmlformats.org/officeDocument/2006/relationships/slide" Target="/ppt/slides/slide5.xml" Id="R7236f651beb443be" /><Relationship Type="http://schemas.openxmlformats.org/officeDocument/2006/relationships/slide" Target="/ppt/slides/slide6.xml" Id="R696ffdf2b87949fb" /><Relationship Type="http://schemas.openxmlformats.org/officeDocument/2006/relationships/slide" Target="/ppt/slides/slide7.xml" Id="Rd5e3fc90e2b3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2081a720f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6f5b2c513476c" /><Relationship Type="http://schemas.openxmlformats.org/officeDocument/2006/relationships/theme" Target="/ppt/slideMasters/theme/theme1.xml" Id="R3ea803c15f714f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86f5b2c513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57b29442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4adcd88b245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3b45b0190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d22e26151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a6611e7c648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4550fab9f4e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0d39fca3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BYGG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43 104 194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13 963 599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ODD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