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fe622d455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6c1755c714122"/>
  </p:sldMasterIdLst>
  <p:sldIdLst>
    <p:sldId xmlns:r="http://schemas.openxmlformats.org/officeDocument/2006/relationships" id="256" r:id="R88da678d9e1a4605"/>
    <p:sldId xmlns:r="http://schemas.openxmlformats.org/officeDocument/2006/relationships" id="257" r:id="R8a61c2b67fdf46bb"/>
    <p:sldId xmlns:r="http://schemas.openxmlformats.org/officeDocument/2006/relationships" id="258" r:id="Rbb490a3a302c4a82"/>
    <p:sldId xmlns:r="http://schemas.openxmlformats.org/officeDocument/2006/relationships" id="259" r:id="R54d6a836f8f041c6"/>
    <p:sldId xmlns:r="http://schemas.openxmlformats.org/officeDocument/2006/relationships" id="260" r:id="R811b92a9ad54488e"/>
    <p:sldId xmlns:r="http://schemas.openxmlformats.org/officeDocument/2006/relationships" id="261" r:id="R46c0dcbac907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6c1755c714122" /><Relationship Type="http://schemas.openxmlformats.org/officeDocument/2006/relationships/slide" Target="/ppt/slides/slide1.xml" Id="R88da678d9e1a4605" /><Relationship Type="http://schemas.openxmlformats.org/officeDocument/2006/relationships/slide" Target="/ppt/slides/slide2.xml" Id="R8a61c2b67fdf46bb" /><Relationship Type="http://schemas.openxmlformats.org/officeDocument/2006/relationships/slide" Target="/ppt/slides/slide3.xml" Id="Rbb490a3a302c4a82" /><Relationship Type="http://schemas.openxmlformats.org/officeDocument/2006/relationships/slide" Target="/ppt/slides/slide4.xml" Id="R54d6a836f8f041c6" /><Relationship Type="http://schemas.openxmlformats.org/officeDocument/2006/relationships/slide" Target="/ppt/slides/slide5.xml" Id="R811b92a9ad54488e" /><Relationship Type="http://schemas.openxmlformats.org/officeDocument/2006/relationships/slide" Target="/ppt/slides/slide6.xml" Id="R46c0dcbac907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a06740760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a046e09043d6" /><Relationship Type="http://schemas.openxmlformats.org/officeDocument/2006/relationships/theme" Target="/ppt/slideMasters/theme/theme1.xml" Id="R6d31822e0c13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3a046e090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3544dfbaf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7c94a0b1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8a8bce534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2a33525b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ee9d6f66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5cc805962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GULBRANDSEN RETAIL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RETAIL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986 505 539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RETAIL AS</a:t>
            </a:r>
          </a:p>
        </p:txBody>
      </p:sp>
    </p:spTree>
  </p:cSld>
  <p:clrMapOvr>
    <a:masterClrMapping xmlns:a="http://schemas.openxmlformats.org/drawingml/2006/main"/>
  </p:clrMapOvr>
</p:sld>
</file>