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b64cf6122440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1593162c614ed7"/>
  </p:sldMasterIdLst>
  <p:sldIdLst>
    <p:sldId xmlns:r="http://schemas.openxmlformats.org/officeDocument/2006/relationships" id="256" r:id="R0107b822224f492c"/>
    <p:sldId xmlns:r="http://schemas.openxmlformats.org/officeDocument/2006/relationships" id="257" r:id="R0341e48529f242e7"/>
    <p:sldId xmlns:r="http://schemas.openxmlformats.org/officeDocument/2006/relationships" id="258" r:id="Rd58841847b234092"/>
    <p:sldId xmlns:r="http://schemas.openxmlformats.org/officeDocument/2006/relationships" id="259" r:id="R2f20019769504048"/>
    <p:sldId xmlns:r="http://schemas.openxmlformats.org/officeDocument/2006/relationships" id="260" r:id="R9ad83873758942a7"/>
    <p:sldId xmlns:r="http://schemas.openxmlformats.org/officeDocument/2006/relationships" id="261" r:id="R94d8853b57ff4083"/>
    <p:sldId xmlns:r="http://schemas.openxmlformats.org/officeDocument/2006/relationships" id="262" r:id="R34a96091dd4141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1593162c614ed7" /><Relationship Type="http://schemas.openxmlformats.org/officeDocument/2006/relationships/slide" Target="/ppt/slides/slide1.xml" Id="R0107b822224f492c" /><Relationship Type="http://schemas.openxmlformats.org/officeDocument/2006/relationships/slide" Target="/ppt/slides/slide2.xml" Id="R0341e48529f242e7" /><Relationship Type="http://schemas.openxmlformats.org/officeDocument/2006/relationships/slide" Target="/ppt/slides/slide3.xml" Id="Rd58841847b234092" /><Relationship Type="http://schemas.openxmlformats.org/officeDocument/2006/relationships/slide" Target="/ppt/slides/slide4.xml" Id="R2f20019769504048" /><Relationship Type="http://schemas.openxmlformats.org/officeDocument/2006/relationships/slide" Target="/ppt/slides/slide5.xml" Id="R9ad83873758942a7" /><Relationship Type="http://schemas.openxmlformats.org/officeDocument/2006/relationships/slide" Target="/ppt/slides/slide6.xml" Id="R94d8853b57ff4083" /><Relationship Type="http://schemas.openxmlformats.org/officeDocument/2006/relationships/slide" Target="/ppt/slides/slide7.xml" Id="R34a96091dd4141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58f25b19d747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860daf831e4081" /><Relationship Type="http://schemas.openxmlformats.org/officeDocument/2006/relationships/theme" Target="/ppt/slideMasters/theme/theme1.xml" Id="R5852f99641f249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860daf831e40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4d9fa02a7f47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1c0ba6979348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1e9836034d43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287676836241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c2d7d824264f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2d6dc2e54843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a98a91e49d45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OG MALERMESTERTJENESTEN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OG MALERMESTERTJENESTEN AS ble etablert [år] og holder til i Trollåsen.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5 263 209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−344 198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183 073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2 678 116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HVITEBJØRN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Lienga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1414 Trollåsen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00 10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post@byggogmal.no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www.byggogmal.no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986 540 121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MALERMESTERTJENESTEN AS</a:t>
            </a:r>
          </a:p>
        </p:txBody>
      </p:sp>
    </p:spTree>
  </p:cSld>
  <p:clrMapOvr>
    <a:masterClrMapping xmlns:a="http://schemas.openxmlformats.org/drawingml/2006/main"/>
  </p:clrMapOvr>
</p:sld>
</file>